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8" r:id="rId4"/>
    <p:sldId id="259" r:id="rId5"/>
    <p:sldId id="271" r:id="rId6"/>
    <p:sldId id="260" r:id="rId7"/>
    <p:sldId id="261" r:id="rId8"/>
    <p:sldId id="262" r:id="rId9"/>
    <p:sldId id="263" r:id="rId10"/>
    <p:sldId id="265" r:id="rId11"/>
    <p:sldId id="266" r:id="rId12"/>
    <p:sldId id="267" r:id="rId13"/>
    <p:sldId id="272" r:id="rId14"/>
    <p:sldId id="273" r:id="rId15"/>
    <p:sldId id="274" r:id="rId16"/>
    <p:sldId id="275" r:id="rId17"/>
    <p:sldId id="276" r:id="rId18"/>
    <p:sldId id="277" r:id="rId19"/>
    <p:sldId id="278" r:id="rId20"/>
    <p:sldId id="279" r:id="rId21"/>
    <p:sldId id="280" r:id="rId22"/>
    <p:sldId id="281" r:id="rId23"/>
    <p:sldId id="283" r:id="rId24"/>
    <p:sldId id="284" r:id="rId25"/>
    <p:sldId id="285" r:id="rId26"/>
    <p:sldId id="286" r:id="rId27"/>
    <p:sldId id="287" r:id="rId28"/>
    <p:sldId id="288" r:id="rId29"/>
    <p:sldId id="289" r:id="rId30"/>
    <p:sldId id="291" r:id="rId31"/>
    <p:sldId id="292" r:id="rId32"/>
    <p:sldId id="293" r:id="rId33"/>
    <p:sldId id="294" r:id="rId34"/>
    <p:sldId id="296" r:id="rId35"/>
    <p:sldId id="269" r:id="rId36"/>
    <p:sldId id="270" r:id="rId37"/>
    <p:sldId id="297" r:id="rId38"/>
    <p:sldId id="298"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75909-9E5D-4443-A971-D0740A1427E9}" v="389" dt="2024-11-28T18:12:06.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04"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5AD4-FB54-3A87-B89C-2D51B0C2A3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E4009A-71D5-08B3-442A-825A860A3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1E603E-D5B8-AC80-EE50-CE885D5A47D0}"/>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6304A4C5-1DBB-C317-5F4E-EEBB44E72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C51B60-6348-A46A-B999-953963A4B55A}"/>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4116976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ED46-870E-7A6C-6099-0D6FC8DE9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B8E472-BCA9-5D68-781B-711EAA54E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3360EB-948D-F0B3-1645-FE0F915220A7}"/>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7B29576F-A4AA-9BBB-74EF-DBE3D2685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7C8DB-05D3-3161-A470-2F3C13C119E9}"/>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184372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441ABC-81DE-DEB2-E47F-90A06BD239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63EE2E-AA7F-6463-74F3-C24832337F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9BE325-37E2-B6B7-5541-FB0155C53288}"/>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816B1521-EA2F-82CB-E4EB-A9DABC2D6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EF7F00-C4BE-2768-9C74-3DE7D208C9A1}"/>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5129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57EF-87DC-4BA3-A842-B3023E69FA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23F528-E363-71D1-A1D6-3B000C0291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09B60-012D-A2DA-35D2-1014E64357E5}"/>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630F66C5-B11E-E9DA-CCB7-BE92A2038E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59F637-A1CA-3F12-C30B-5D197F173962}"/>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2225027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45C9-17C7-B6BB-8607-A86E24F5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34A3A9-C249-D2DE-0119-4167234BD0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9AEC88-7122-ABF6-A8BF-3B49131975AB}"/>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63890236-C9D0-B061-B426-90A24B2BE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D6503-4C85-3891-021C-3A39CD4A369E}"/>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318036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0EC2-C529-385C-C9A4-14D9143148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F931A3-A2DB-35AA-BFFA-407E7A1B2B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CBAA6B-ECA6-9CD4-78BE-E5B67C7FEA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2D917A-67A0-9466-B6B8-3BAA3C416F7B}"/>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6" name="Footer Placeholder 5">
            <a:extLst>
              <a:ext uri="{FF2B5EF4-FFF2-40B4-BE49-F238E27FC236}">
                <a16:creationId xmlns:a16="http://schemas.microsoft.com/office/drawing/2014/main" id="{D3E26D5B-1044-F643-2AD3-9720884B55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026DD4-951D-614C-254D-2599B8C320EF}"/>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10567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1535-8C93-0E75-94A8-771C091BBC0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5AC9D1-1225-262F-DF48-4F08DE458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F4CB1-57D8-6E90-32E3-F50615375F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6E7936-576B-33AD-A2DC-FF0E22367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A20406-2368-881D-4919-7817C31149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2C63F5-A64F-8C08-3C17-661F8E9CAC1A}"/>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8" name="Footer Placeholder 7">
            <a:extLst>
              <a:ext uri="{FF2B5EF4-FFF2-40B4-BE49-F238E27FC236}">
                <a16:creationId xmlns:a16="http://schemas.microsoft.com/office/drawing/2014/main" id="{B7E71809-6C95-81BD-110F-2B8E07BB74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2450AD-814B-11F6-668A-B4D4538A2DBB}"/>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70933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F873-5B5F-BFE9-D490-5780D403ED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65163D-296E-EEB0-C998-4C49BE3E2546}"/>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4" name="Footer Placeholder 3">
            <a:extLst>
              <a:ext uri="{FF2B5EF4-FFF2-40B4-BE49-F238E27FC236}">
                <a16:creationId xmlns:a16="http://schemas.microsoft.com/office/drawing/2014/main" id="{DF9D3E5C-D701-68EE-DFDA-4B77C7AA664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9270A8-3043-F6DA-F927-E94CC007AE52}"/>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264658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6DBE5-47D1-2FED-A1FF-DBAF9BF48A88}"/>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3" name="Footer Placeholder 2">
            <a:extLst>
              <a:ext uri="{FF2B5EF4-FFF2-40B4-BE49-F238E27FC236}">
                <a16:creationId xmlns:a16="http://schemas.microsoft.com/office/drawing/2014/main" id="{C38F4427-82AF-B881-C0D7-DCF11DC864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2511871-B4E5-71DA-4831-1128F57BE3F0}"/>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410387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3480-9BDF-A8C4-E007-A8C920E70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7BC51B-0EEA-F226-AD4A-DAF94A5BC5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AD0509-539A-E689-2C5E-B54ACECA6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8813D-B6B1-39F1-E746-6B1F10BD393B}"/>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6" name="Footer Placeholder 5">
            <a:extLst>
              <a:ext uri="{FF2B5EF4-FFF2-40B4-BE49-F238E27FC236}">
                <a16:creationId xmlns:a16="http://schemas.microsoft.com/office/drawing/2014/main" id="{6B39CD06-F07F-593F-5647-A8D30E6C3D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18CC3-E034-43CD-0580-42085DA54D45}"/>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94791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C1F3-1FA1-C692-E5EB-FF9E4CE48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FBDCE9-C1A1-A515-73F4-8B4C5695D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61EFA5-0A0E-643C-5301-67EA9A9B3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C77E8-83D4-A8BE-DCDA-E8C1BA3CD665}"/>
              </a:ext>
            </a:extLst>
          </p:cNvPr>
          <p:cNvSpPr>
            <a:spLocks noGrp="1"/>
          </p:cNvSpPr>
          <p:nvPr>
            <p:ph type="dt" sz="half" idx="10"/>
          </p:nvPr>
        </p:nvSpPr>
        <p:spPr/>
        <p:txBody>
          <a:bodyPr/>
          <a:lstStyle/>
          <a:p>
            <a:fld id="{60552157-68DF-4F54-9A40-C89AF4160BF5}" type="datetimeFigureOut">
              <a:rPr lang="en-IN" smtClean="0"/>
              <a:t>28-11-2024</a:t>
            </a:fld>
            <a:endParaRPr lang="en-IN"/>
          </a:p>
        </p:txBody>
      </p:sp>
      <p:sp>
        <p:nvSpPr>
          <p:cNvPr id="6" name="Footer Placeholder 5">
            <a:extLst>
              <a:ext uri="{FF2B5EF4-FFF2-40B4-BE49-F238E27FC236}">
                <a16:creationId xmlns:a16="http://schemas.microsoft.com/office/drawing/2014/main" id="{A905E27B-4064-AC1C-531A-FAE6DF9360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49CB06-E42E-94EF-47E2-B73AFA3D205D}"/>
              </a:ext>
            </a:extLst>
          </p:cNvPr>
          <p:cNvSpPr>
            <a:spLocks noGrp="1"/>
          </p:cNvSpPr>
          <p:nvPr>
            <p:ph type="sldNum" sz="quarter" idx="12"/>
          </p:nvPr>
        </p:nvSpPr>
        <p:spPr/>
        <p:txBody>
          <a:bodyPr/>
          <a:lstStyle/>
          <a:p>
            <a:fld id="{BE3A1446-6A25-40EC-9723-1173ADE68C96}" type="slidenum">
              <a:rPr lang="en-IN" smtClean="0"/>
              <a:t>‹#›</a:t>
            </a:fld>
            <a:endParaRPr lang="en-IN"/>
          </a:p>
        </p:txBody>
      </p:sp>
    </p:spTree>
    <p:extLst>
      <p:ext uri="{BB962C8B-B14F-4D97-AF65-F5344CB8AC3E}">
        <p14:creationId xmlns:p14="http://schemas.microsoft.com/office/powerpoint/2010/main" val="425634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722374-E629-3D0A-6DAA-50626F1A9C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C63870-C050-578C-FA8F-9CDA164F1B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5274C-892B-2A5C-E808-DC46BA9C6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52157-68DF-4F54-9A40-C89AF4160BF5}" type="datetimeFigureOut">
              <a:rPr lang="en-IN" smtClean="0"/>
              <a:t>28-11-2024</a:t>
            </a:fld>
            <a:endParaRPr lang="en-IN"/>
          </a:p>
        </p:txBody>
      </p:sp>
      <p:sp>
        <p:nvSpPr>
          <p:cNvPr id="5" name="Footer Placeholder 4">
            <a:extLst>
              <a:ext uri="{FF2B5EF4-FFF2-40B4-BE49-F238E27FC236}">
                <a16:creationId xmlns:a16="http://schemas.microsoft.com/office/drawing/2014/main" id="{94B348DD-D935-8306-C2B6-5C2A26788D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ECC2DC-0FA9-A780-0FD0-E7FA5E8EE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A1446-6A25-40EC-9723-1173ADE68C96}" type="slidenum">
              <a:rPr lang="en-IN" smtClean="0"/>
              <a:t>‹#›</a:t>
            </a:fld>
            <a:endParaRPr lang="en-IN"/>
          </a:p>
        </p:txBody>
      </p:sp>
    </p:spTree>
    <p:extLst>
      <p:ext uri="{BB962C8B-B14F-4D97-AF65-F5344CB8AC3E}">
        <p14:creationId xmlns:p14="http://schemas.microsoft.com/office/powerpoint/2010/main" val="3576743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C1E74C1-219D-9CA7-B8F0-E724EF0C9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8" name="Freeform: Shape 27">
            <a:extLst>
              <a:ext uri="{FF2B5EF4-FFF2-40B4-BE49-F238E27FC236}">
                <a16:creationId xmlns:a16="http://schemas.microsoft.com/office/drawing/2014/main" id="{24955ED6-1B7E-4679-F2E2-4EBCDE3BD599}"/>
              </a:ext>
            </a:extLst>
          </p:cNvPr>
          <p:cNvSpPr/>
          <p:nvPr/>
        </p:nvSpPr>
        <p:spPr>
          <a:xfrm>
            <a:off x="0" y="0"/>
            <a:ext cx="6096000" cy="6858000"/>
          </a:xfrm>
          <a:custGeom>
            <a:avLst/>
            <a:gdLst/>
            <a:ahLst/>
            <a:cxnLst/>
            <a:rect l="l" t="t" r="r" b="b"/>
            <a:pathLst>
              <a:path w="6096000" h="6858000">
                <a:moveTo>
                  <a:pt x="3836664" y="5814948"/>
                </a:moveTo>
                <a:lnTo>
                  <a:pt x="3839420" y="5816426"/>
                </a:lnTo>
                <a:cubicBezTo>
                  <a:pt x="3853954" y="5826951"/>
                  <a:pt x="3861221" y="5852124"/>
                  <a:pt x="3861221" y="5891945"/>
                </a:cubicBezTo>
                <a:cubicBezTo>
                  <a:pt x="3861221" y="5918841"/>
                  <a:pt x="3857054" y="5932289"/>
                  <a:pt x="3848719" y="5932289"/>
                </a:cubicBezTo>
                <a:cubicBezTo>
                  <a:pt x="3840683" y="5932289"/>
                  <a:pt x="3836664" y="5926661"/>
                  <a:pt x="3836664" y="5915406"/>
                </a:cubicBezTo>
                <a:close/>
                <a:moveTo>
                  <a:pt x="1427732" y="5805934"/>
                </a:moveTo>
                <a:lnTo>
                  <a:pt x="1452735" y="5805934"/>
                </a:lnTo>
                <a:lnTo>
                  <a:pt x="1452735" y="5915413"/>
                </a:lnTo>
                <a:cubicBezTo>
                  <a:pt x="1452735" y="5926664"/>
                  <a:pt x="1448566" y="5932289"/>
                  <a:pt x="1440227" y="5932289"/>
                </a:cubicBezTo>
                <a:cubicBezTo>
                  <a:pt x="1431897" y="5932289"/>
                  <a:pt x="1427732" y="5926670"/>
                  <a:pt x="1427732" y="5915434"/>
                </a:cubicBezTo>
                <a:close/>
                <a:moveTo>
                  <a:pt x="3850505" y="5588049"/>
                </a:moveTo>
                <a:cubicBezTo>
                  <a:pt x="3860291" y="5588049"/>
                  <a:pt x="3865183" y="5606160"/>
                  <a:pt x="3865183" y="5642381"/>
                </a:cubicBezTo>
                <a:lnTo>
                  <a:pt x="3863268" y="5693642"/>
                </a:lnTo>
                <a:lnTo>
                  <a:pt x="3855836" y="5688513"/>
                </a:lnTo>
                <a:cubicBezTo>
                  <a:pt x="3850408" y="5684082"/>
                  <a:pt x="3846929" y="5680309"/>
                  <a:pt x="3845399" y="5677196"/>
                </a:cubicBezTo>
                <a:cubicBezTo>
                  <a:pt x="3839278" y="5664743"/>
                  <a:pt x="3836218" y="5645406"/>
                  <a:pt x="3836218" y="5619185"/>
                </a:cubicBezTo>
                <a:cubicBezTo>
                  <a:pt x="3836218" y="5598428"/>
                  <a:pt x="3840980" y="5588049"/>
                  <a:pt x="3850505" y="5588049"/>
                </a:cubicBezTo>
                <a:close/>
                <a:moveTo>
                  <a:pt x="2714344" y="5588049"/>
                </a:moveTo>
                <a:cubicBezTo>
                  <a:pt x="2722683" y="5588049"/>
                  <a:pt x="2726853" y="5593391"/>
                  <a:pt x="2726853" y="5604074"/>
                </a:cubicBezTo>
                <a:lnTo>
                  <a:pt x="2726853" y="5915385"/>
                </a:lnTo>
                <a:cubicBezTo>
                  <a:pt x="2726853" y="5926654"/>
                  <a:pt x="2722683" y="5932289"/>
                  <a:pt x="2714344" y="5932289"/>
                </a:cubicBezTo>
                <a:cubicBezTo>
                  <a:pt x="2706015" y="5932289"/>
                  <a:pt x="2701850" y="5926654"/>
                  <a:pt x="2701850" y="5915385"/>
                </a:cubicBezTo>
                <a:lnTo>
                  <a:pt x="2701850" y="5604074"/>
                </a:lnTo>
                <a:cubicBezTo>
                  <a:pt x="2701850" y="5593391"/>
                  <a:pt x="2706015" y="5588049"/>
                  <a:pt x="2714344" y="5588049"/>
                </a:cubicBezTo>
                <a:close/>
                <a:moveTo>
                  <a:pt x="1440227" y="5588049"/>
                </a:moveTo>
                <a:cubicBezTo>
                  <a:pt x="1448566" y="5588049"/>
                  <a:pt x="1452735" y="5593398"/>
                  <a:pt x="1452735" y="5604095"/>
                </a:cubicBezTo>
                <a:lnTo>
                  <a:pt x="1452735" y="5711725"/>
                </a:lnTo>
                <a:lnTo>
                  <a:pt x="1427732" y="5711725"/>
                </a:lnTo>
                <a:lnTo>
                  <a:pt x="1427732" y="5604095"/>
                </a:lnTo>
                <a:cubicBezTo>
                  <a:pt x="1427732" y="5593398"/>
                  <a:pt x="1431897" y="5588049"/>
                  <a:pt x="1440227" y="5588049"/>
                </a:cubicBezTo>
                <a:close/>
                <a:moveTo>
                  <a:pt x="3206675" y="5495181"/>
                </a:moveTo>
                <a:lnTo>
                  <a:pt x="3206675" y="6021139"/>
                </a:lnTo>
                <a:lnTo>
                  <a:pt x="3349550" y="6021139"/>
                </a:lnTo>
                <a:lnTo>
                  <a:pt x="3349550" y="5495181"/>
                </a:lnTo>
                <a:close/>
                <a:moveTo>
                  <a:pt x="3851370" y="5491609"/>
                </a:moveTo>
                <a:cubicBezTo>
                  <a:pt x="3748102" y="5491609"/>
                  <a:pt x="3696468" y="5530341"/>
                  <a:pt x="3696468" y="5607806"/>
                </a:cubicBezTo>
                <a:lnTo>
                  <a:pt x="3696468" y="5676104"/>
                </a:lnTo>
                <a:cubicBezTo>
                  <a:pt x="3696468" y="5705847"/>
                  <a:pt x="3703769" y="5728052"/>
                  <a:pt x="3718370" y="5742721"/>
                </a:cubicBezTo>
                <a:cubicBezTo>
                  <a:pt x="3729321" y="5753723"/>
                  <a:pt x="3754756" y="5770293"/>
                  <a:pt x="3794674" y="5792432"/>
                </a:cubicBezTo>
                <a:lnTo>
                  <a:pt x="3806636" y="5798846"/>
                </a:lnTo>
                <a:lnTo>
                  <a:pt x="3693789" y="5798846"/>
                </a:lnTo>
                <a:lnTo>
                  <a:pt x="3693789" y="5916411"/>
                </a:lnTo>
                <a:cubicBezTo>
                  <a:pt x="3693789" y="5990992"/>
                  <a:pt x="3745070" y="6028283"/>
                  <a:pt x="3847631" y="6028283"/>
                </a:cubicBezTo>
                <a:cubicBezTo>
                  <a:pt x="3952536" y="6028283"/>
                  <a:pt x="4004989" y="5989550"/>
                  <a:pt x="4004989" y="5912085"/>
                </a:cubicBezTo>
                <a:lnTo>
                  <a:pt x="4004989" y="5835904"/>
                </a:lnTo>
                <a:cubicBezTo>
                  <a:pt x="4004989" y="5798799"/>
                  <a:pt x="3989094" y="5768894"/>
                  <a:pt x="3957306" y="5746188"/>
                </a:cubicBezTo>
                <a:cubicBezTo>
                  <a:pt x="3940185" y="5737803"/>
                  <a:pt x="3925012" y="5730077"/>
                  <a:pt x="3911789" y="5723009"/>
                </a:cubicBezTo>
                <a:lnTo>
                  <a:pt x="3893460" y="5712591"/>
                </a:lnTo>
                <a:lnTo>
                  <a:pt x="4002756" y="5712591"/>
                </a:lnTo>
                <a:lnTo>
                  <a:pt x="4002756" y="5603411"/>
                </a:lnTo>
                <a:cubicBezTo>
                  <a:pt x="4002756" y="5528876"/>
                  <a:pt x="3952294" y="5491609"/>
                  <a:pt x="3851370" y="5491609"/>
                </a:cubicBezTo>
                <a:close/>
                <a:moveTo>
                  <a:pt x="3517988" y="5491609"/>
                </a:moveTo>
                <a:cubicBezTo>
                  <a:pt x="3413237" y="5491609"/>
                  <a:pt x="3360861" y="5530341"/>
                  <a:pt x="3360861" y="5607806"/>
                </a:cubicBezTo>
                <a:lnTo>
                  <a:pt x="3360861" y="5912085"/>
                </a:lnTo>
                <a:cubicBezTo>
                  <a:pt x="3360861" y="5989550"/>
                  <a:pt x="3413237" y="6028283"/>
                  <a:pt x="3517988" y="6028283"/>
                </a:cubicBezTo>
                <a:cubicBezTo>
                  <a:pt x="3620405" y="6028283"/>
                  <a:pt x="3671614" y="5991015"/>
                  <a:pt x="3671614" y="5916480"/>
                </a:cubicBezTo>
                <a:lnTo>
                  <a:pt x="3671614" y="5783658"/>
                </a:lnTo>
                <a:lnTo>
                  <a:pt x="3528739" y="5783658"/>
                </a:lnTo>
                <a:lnTo>
                  <a:pt x="3528739" y="5915427"/>
                </a:lnTo>
                <a:cubicBezTo>
                  <a:pt x="3528739" y="5926668"/>
                  <a:pt x="3524569" y="5932289"/>
                  <a:pt x="3516230" y="5932289"/>
                </a:cubicBezTo>
                <a:cubicBezTo>
                  <a:pt x="3507901" y="5932289"/>
                  <a:pt x="3503736" y="5926654"/>
                  <a:pt x="3503736" y="5915385"/>
                </a:cubicBezTo>
                <a:lnTo>
                  <a:pt x="3503736" y="5604074"/>
                </a:lnTo>
                <a:cubicBezTo>
                  <a:pt x="3503736" y="5593391"/>
                  <a:pt x="3507901" y="5588049"/>
                  <a:pt x="3516230" y="5588049"/>
                </a:cubicBezTo>
                <a:cubicBezTo>
                  <a:pt x="3524569" y="5588049"/>
                  <a:pt x="3528739" y="5593402"/>
                  <a:pt x="3528739" y="5604109"/>
                </a:cubicBezTo>
                <a:lnTo>
                  <a:pt x="3528739" y="5737984"/>
                </a:lnTo>
                <a:lnTo>
                  <a:pt x="3671614" y="5737984"/>
                </a:lnTo>
                <a:lnTo>
                  <a:pt x="3671614" y="5603411"/>
                </a:lnTo>
                <a:cubicBezTo>
                  <a:pt x="3671614" y="5528876"/>
                  <a:pt x="3620405" y="5491609"/>
                  <a:pt x="3517988" y="5491609"/>
                </a:cubicBezTo>
                <a:close/>
                <a:moveTo>
                  <a:pt x="3095219" y="5491609"/>
                </a:moveTo>
                <a:cubicBezTo>
                  <a:pt x="3058147" y="5491609"/>
                  <a:pt x="3035420" y="5498466"/>
                  <a:pt x="3027039" y="5512182"/>
                </a:cubicBezTo>
                <a:lnTo>
                  <a:pt x="3027039" y="5495181"/>
                </a:lnTo>
                <a:lnTo>
                  <a:pt x="2884164" y="5495181"/>
                </a:lnTo>
                <a:lnTo>
                  <a:pt x="2884164" y="6021139"/>
                </a:lnTo>
                <a:lnTo>
                  <a:pt x="3027039" y="6021139"/>
                </a:lnTo>
                <a:lnTo>
                  <a:pt x="3027039" y="5603237"/>
                </a:lnTo>
                <a:cubicBezTo>
                  <a:pt x="3027039" y="5594302"/>
                  <a:pt x="3031281" y="5589835"/>
                  <a:pt x="3039764" y="5589835"/>
                </a:cubicBezTo>
                <a:cubicBezTo>
                  <a:pt x="3048545" y="5589835"/>
                  <a:pt x="3052935" y="5594595"/>
                  <a:pt x="3052935" y="5604116"/>
                </a:cubicBezTo>
                <a:lnTo>
                  <a:pt x="3052935" y="6021139"/>
                </a:lnTo>
                <a:lnTo>
                  <a:pt x="3195810" y="6021139"/>
                </a:lnTo>
                <a:lnTo>
                  <a:pt x="3195810" y="5572757"/>
                </a:lnTo>
                <a:cubicBezTo>
                  <a:pt x="3195810" y="5546070"/>
                  <a:pt x="3185132" y="5525874"/>
                  <a:pt x="3163775" y="5512168"/>
                </a:cubicBezTo>
                <a:cubicBezTo>
                  <a:pt x="3142418" y="5498462"/>
                  <a:pt x="3119566" y="5491609"/>
                  <a:pt x="3095219" y="5491609"/>
                </a:cubicBezTo>
                <a:close/>
                <a:moveTo>
                  <a:pt x="2716095" y="5491609"/>
                </a:moveTo>
                <a:cubicBezTo>
                  <a:pt x="2611348" y="5491609"/>
                  <a:pt x="2558975" y="5530341"/>
                  <a:pt x="2558975" y="5607806"/>
                </a:cubicBezTo>
                <a:lnTo>
                  <a:pt x="2558975" y="5912085"/>
                </a:lnTo>
                <a:cubicBezTo>
                  <a:pt x="2558975" y="5989550"/>
                  <a:pt x="2611348" y="6028283"/>
                  <a:pt x="2716095" y="6028283"/>
                </a:cubicBezTo>
                <a:cubicBezTo>
                  <a:pt x="2818517" y="6028283"/>
                  <a:pt x="2869728" y="5991011"/>
                  <a:pt x="2869728" y="5916466"/>
                </a:cubicBezTo>
                <a:lnTo>
                  <a:pt x="2869728" y="5603425"/>
                </a:lnTo>
                <a:cubicBezTo>
                  <a:pt x="2869728" y="5564841"/>
                  <a:pt x="2854059" y="5536559"/>
                  <a:pt x="2822721" y="5518579"/>
                </a:cubicBezTo>
                <a:cubicBezTo>
                  <a:pt x="2791384" y="5500599"/>
                  <a:pt x="2755842" y="5491609"/>
                  <a:pt x="2716095" y="5491609"/>
                </a:cubicBezTo>
                <a:close/>
                <a:moveTo>
                  <a:pt x="2451126" y="5491609"/>
                </a:moveTo>
                <a:cubicBezTo>
                  <a:pt x="2414235" y="5491609"/>
                  <a:pt x="2391646" y="5498466"/>
                  <a:pt x="2383358" y="5512182"/>
                </a:cubicBezTo>
                <a:lnTo>
                  <a:pt x="2383358" y="5495181"/>
                </a:lnTo>
                <a:lnTo>
                  <a:pt x="2240483" y="5495181"/>
                </a:lnTo>
                <a:lnTo>
                  <a:pt x="2240483" y="6021139"/>
                </a:lnTo>
                <a:lnTo>
                  <a:pt x="2383358" y="6021139"/>
                </a:lnTo>
                <a:lnTo>
                  <a:pt x="2383358" y="5603237"/>
                </a:lnTo>
                <a:cubicBezTo>
                  <a:pt x="2383358" y="5594302"/>
                  <a:pt x="2387451" y="5589835"/>
                  <a:pt x="2395636" y="5589835"/>
                </a:cubicBezTo>
                <a:cubicBezTo>
                  <a:pt x="2404119" y="5589835"/>
                  <a:pt x="2408361" y="5594600"/>
                  <a:pt x="2408361" y="5604130"/>
                </a:cubicBezTo>
                <a:lnTo>
                  <a:pt x="2408361" y="5723501"/>
                </a:lnTo>
                <a:lnTo>
                  <a:pt x="2551236" y="5723501"/>
                </a:lnTo>
                <a:lnTo>
                  <a:pt x="2551236" y="5572757"/>
                </a:lnTo>
                <a:cubicBezTo>
                  <a:pt x="2551236" y="5548312"/>
                  <a:pt x="2541283" y="5528676"/>
                  <a:pt x="2521377" y="5513849"/>
                </a:cubicBezTo>
                <a:cubicBezTo>
                  <a:pt x="2501471" y="5499022"/>
                  <a:pt x="2478054" y="5491609"/>
                  <a:pt x="2451126" y="5491609"/>
                </a:cubicBezTo>
                <a:close/>
                <a:moveTo>
                  <a:pt x="1774913" y="5491609"/>
                </a:moveTo>
                <a:cubicBezTo>
                  <a:pt x="1670162" y="5491609"/>
                  <a:pt x="1617786" y="5530341"/>
                  <a:pt x="1617786" y="5607806"/>
                </a:cubicBezTo>
                <a:lnTo>
                  <a:pt x="1617786" y="5912085"/>
                </a:lnTo>
                <a:cubicBezTo>
                  <a:pt x="1617786" y="5989550"/>
                  <a:pt x="1670162" y="6028283"/>
                  <a:pt x="1774913" y="6028283"/>
                </a:cubicBezTo>
                <a:cubicBezTo>
                  <a:pt x="1877330" y="6028283"/>
                  <a:pt x="1928539" y="5991015"/>
                  <a:pt x="1928539" y="5916480"/>
                </a:cubicBezTo>
                <a:lnTo>
                  <a:pt x="1928539" y="5783658"/>
                </a:lnTo>
                <a:lnTo>
                  <a:pt x="1785664" y="5783658"/>
                </a:lnTo>
                <a:lnTo>
                  <a:pt x="1785664" y="5915427"/>
                </a:lnTo>
                <a:cubicBezTo>
                  <a:pt x="1785664" y="5926668"/>
                  <a:pt x="1781494" y="5932289"/>
                  <a:pt x="1773155" y="5932289"/>
                </a:cubicBezTo>
                <a:cubicBezTo>
                  <a:pt x="1764826" y="5932289"/>
                  <a:pt x="1760661" y="5926654"/>
                  <a:pt x="1760661" y="5915385"/>
                </a:cubicBezTo>
                <a:lnTo>
                  <a:pt x="1760661" y="5604074"/>
                </a:lnTo>
                <a:cubicBezTo>
                  <a:pt x="1760661" y="5593391"/>
                  <a:pt x="1764826" y="5588049"/>
                  <a:pt x="1773155" y="5588049"/>
                </a:cubicBezTo>
                <a:cubicBezTo>
                  <a:pt x="1781494" y="5588049"/>
                  <a:pt x="1785664" y="5593402"/>
                  <a:pt x="1785664" y="5604109"/>
                </a:cubicBezTo>
                <a:lnTo>
                  <a:pt x="1785664" y="5737984"/>
                </a:lnTo>
                <a:lnTo>
                  <a:pt x="1928539" y="5737984"/>
                </a:lnTo>
                <a:lnTo>
                  <a:pt x="1928539" y="5603411"/>
                </a:lnTo>
                <a:cubicBezTo>
                  <a:pt x="1928539" y="5528876"/>
                  <a:pt x="1877330" y="5491609"/>
                  <a:pt x="1774913" y="5491609"/>
                </a:cubicBezTo>
                <a:close/>
                <a:moveTo>
                  <a:pt x="1439355" y="5491609"/>
                </a:moveTo>
                <a:cubicBezTo>
                  <a:pt x="1336356" y="5491609"/>
                  <a:pt x="1284857" y="5530341"/>
                  <a:pt x="1284857" y="5607806"/>
                </a:cubicBezTo>
                <a:lnTo>
                  <a:pt x="1284857" y="5912085"/>
                </a:lnTo>
                <a:cubicBezTo>
                  <a:pt x="1284857" y="5989550"/>
                  <a:pt x="1336356" y="6028283"/>
                  <a:pt x="1439355" y="6028283"/>
                </a:cubicBezTo>
                <a:cubicBezTo>
                  <a:pt x="1543525" y="6028283"/>
                  <a:pt x="1595610" y="5990999"/>
                  <a:pt x="1595610" y="5916432"/>
                </a:cubicBezTo>
                <a:lnTo>
                  <a:pt x="1595610" y="5805934"/>
                </a:lnTo>
                <a:lnTo>
                  <a:pt x="1595610" y="5804148"/>
                </a:lnTo>
                <a:lnTo>
                  <a:pt x="1595610" y="5603446"/>
                </a:lnTo>
                <a:cubicBezTo>
                  <a:pt x="1595610" y="5528888"/>
                  <a:pt x="1543525" y="5491609"/>
                  <a:pt x="1439355" y="5491609"/>
                </a:cubicBezTo>
                <a:close/>
                <a:moveTo>
                  <a:pt x="2002060" y="5392489"/>
                </a:moveTo>
                <a:lnTo>
                  <a:pt x="2002060" y="5495181"/>
                </a:lnTo>
                <a:lnTo>
                  <a:pt x="1946696" y="5495181"/>
                </a:lnTo>
                <a:lnTo>
                  <a:pt x="1946696" y="5588496"/>
                </a:lnTo>
                <a:lnTo>
                  <a:pt x="2002060" y="5588496"/>
                </a:lnTo>
                <a:lnTo>
                  <a:pt x="2002060" y="5889287"/>
                </a:lnTo>
                <a:cubicBezTo>
                  <a:pt x="2002060" y="5939335"/>
                  <a:pt x="2008262" y="5973822"/>
                  <a:pt x="2020666" y="5992749"/>
                </a:cubicBezTo>
                <a:cubicBezTo>
                  <a:pt x="2033070" y="6011676"/>
                  <a:pt x="2069077" y="6021139"/>
                  <a:pt x="2128687" y="6021139"/>
                </a:cubicBezTo>
                <a:lnTo>
                  <a:pt x="2216819" y="6021139"/>
                </a:lnTo>
                <a:lnTo>
                  <a:pt x="2216819" y="5917108"/>
                </a:lnTo>
                <a:cubicBezTo>
                  <a:pt x="2182040" y="5917108"/>
                  <a:pt x="2161364" y="5915227"/>
                  <a:pt x="2154793" y="5911464"/>
                </a:cubicBezTo>
                <a:cubicBezTo>
                  <a:pt x="2148221" y="5907702"/>
                  <a:pt x="2144935" y="5900019"/>
                  <a:pt x="2144935" y="5888415"/>
                </a:cubicBezTo>
                <a:lnTo>
                  <a:pt x="2144935" y="5588496"/>
                </a:lnTo>
                <a:lnTo>
                  <a:pt x="2212445" y="5588496"/>
                </a:lnTo>
                <a:lnTo>
                  <a:pt x="2212445" y="5495181"/>
                </a:lnTo>
                <a:lnTo>
                  <a:pt x="2144935" y="5495181"/>
                </a:lnTo>
                <a:lnTo>
                  <a:pt x="2144935" y="5392489"/>
                </a:lnTo>
                <a:close/>
                <a:moveTo>
                  <a:pt x="3206675" y="5375523"/>
                </a:moveTo>
                <a:lnTo>
                  <a:pt x="3206675" y="5484911"/>
                </a:lnTo>
                <a:lnTo>
                  <a:pt x="3349550" y="5484911"/>
                </a:lnTo>
                <a:lnTo>
                  <a:pt x="3349550" y="5375523"/>
                </a:lnTo>
                <a:close/>
                <a:moveTo>
                  <a:pt x="1133350" y="5375523"/>
                </a:moveTo>
                <a:lnTo>
                  <a:pt x="1133350" y="6021139"/>
                </a:lnTo>
                <a:lnTo>
                  <a:pt x="1276225" y="6021139"/>
                </a:lnTo>
                <a:lnTo>
                  <a:pt x="1276225" y="5375523"/>
                </a:lnTo>
                <a:close/>
                <a:moveTo>
                  <a:pt x="828997" y="5375523"/>
                </a:moveTo>
                <a:lnTo>
                  <a:pt x="828997" y="6021139"/>
                </a:lnTo>
                <a:lnTo>
                  <a:pt x="1116979" y="6021139"/>
                </a:lnTo>
                <a:lnTo>
                  <a:pt x="1116979" y="5922913"/>
                </a:lnTo>
                <a:lnTo>
                  <a:pt x="985266" y="5922913"/>
                </a:lnTo>
                <a:lnTo>
                  <a:pt x="985266" y="5720209"/>
                </a:lnTo>
                <a:lnTo>
                  <a:pt x="1102531" y="5720209"/>
                </a:lnTo>
                <a:lnTo>
                  <a:pt x="1102531" y="5626000"/>
                </a:lnTo>
                <a:lnTo>
                  <a:pt x="985266" y="5626000"/>
                </a:lnTo>
                <a:lnTo>
                  <a:pt x="985266" y="5473749"/>
                </a:lnTo>
                <a:lnTo>
                  <a:pt x="1115228" y="5473749"/>
                </a:lnTo>
                <a:lnTo>
                  <a:pt x="1115228" y="5375523"/>
                </a:lnTo>
                <a:close/>
                <a:moveTo>
                  <a:pt x="983927" y="4701927"/>
                </a:moveTo>
                <a:lnTo>
                  <a:pt x="1006697" y="4701927"/>
                </a:lnTo>
                <a:lnTo>
                  <a:pt x="1006697" y="4810283"/>
                </a:lnTo>
                <a:cubicBezTo>
                  <a:pt x="1006697" y="4814543"/>
                  <a:pt x="1002828" y="4816673"/>
                  <a:pt x="995089" y="4816673"/>
                </a:cubicBezTo>
                <a:cubicBezTo>
                  <a:pt x="987647" y="4816673"/>
                  <a:pt x="983927" y="4814538"/>
                  <a:pt x="983927" y="4810269"/>
                </a:cubicBezTo>
                <a:close/>
                <a:moveTo>
                  <a:pt x="2169343" y="4690388"/>
                </a:moveTo>
                <a:lnTo>
                  <a:pt x="2169343" y="4812620"/>
                </a:lnTo>
                <a:cubicBezTo>
                  <a:pt x="2169343" y="4822168"/>
                  <a:pt x="2165324" y="4826942"/>
                  <a:pt x="2157288" y="4826942"/>
                </a:cubicBezTo>
                <a:cubicBezTo>
                  <a:pt x="2148358" y="4826942"/>
                  <a:pt x="2143893" y="4822168"/>
                  <a:pt x="2143893" y="4812620"/>
                </a:cubicBezTo>
                <a:lnTo>
                  <a:pt x="2143893" y="4720058"/>
                </a:lnTo>
                <a:cubicBezTo>
                  <a:pt x="2143893" y="4706026"/>
                  <a:pt x="2152376" y="4696136"/>
                  <a:pt x="2169343" y="4690388"/>
                </a:cubicBezTo>
                <a:close/>
                <a:moveTo>
                  <a:pt x="2156395" y="4483149"/>
                </a:moveTo>
                <a:cubicBezTo>
                  <a:pt x="2165027" y="4483149"/>
                  <a:pt x="2169343" y="4488505"/>
                  <a:pt x="2169343" y="4499216"/>
                </a:cubicBezTo>
                <a:lnTo>
                  <a:pt x="2169343" y="4574630"/>
                </a:lnTo>
                <a:cubicBezTo>
                  <a:pt x="2169343" y="4578460"/>
                  <a:pt x="2162100" y="4584498"/>
                  <a:pt x="2147615" y="4592744"/>
                </a:cubicBezTo>
                <a:lnTo>
                  <a:pt x="2143551" y="4594904"/>
                </a:lnTo>
                <a:lnTo>
                  <a:pt x="2143405" y="4588900"/>
                </a:lnTo>
                <a:cubicBezTo>
                  <a:pt x="2143079" y="4581775"/>
                  <a:pt x="2142591" y="4574216"/>
                  <a:pt x="2141940" y="4566223"/>
                </a:cubicBezTo>
                <a:cubicBezTo>
                  <a:pt x="2141200" y="4554140"/>
                  <a:pt x="2140831" y="4543785"/>
                  <a:pt x="2140831" y="4535158"/>
                </a:cubicBezTo>
                <a:cubicBezTo>
                  <a:pt x="2140831" y="4500485"/>
                  <a:pt x="2146019" y="4483149"/>
                  <a:pt x="2156395" y="4483149"/>
                </a:cubicBezTo>
                <a:close/>
                <a:moveTo>
                  <a:pt x="1820787" y="4483149"/>
                </a:moveTo>
                <a:cubicBezTo>
                  <a:pt x="1829419" y="4483149"/>
                  <a:pt x="1833735" y="4487916"/>
                  <a:pt x="1833735" y="4497451"/>
                </a:cubicBezTo>
                <a:lnTo>
                  <a:pt x="1833735" y="4812641"/>
                </a:lnTo>
                <a:cubicBezTo>
                  <a:pt x="1833735" y="4822175"/>
                  <a:pt x="1829419" y="4826942"/>
                  <a:pt x="1820787" y="4826942"/>
                </a:cubicBezTo>
                <a:cubicBezTo>
                  <a:pt x="1812155" y="4826942"/>
                  <a:pt x="1807839" y="4822175"/>
                  <a:pt x="1807839" y="4812641"/>
                </a:cubicBezTo>
                <a:lnTo>
                  <a:pt x="1807839" y="4496579"/>
                </a:lnTo>
                <a:cubicBezTo>
                  <a:pt x="1807839" y="4487626"/>
                  <a:pt x="1812155" y="4483149"/>
                  <a:pt x="1820787" y="4483149"/>
                </a:cubicBezTo>
                <a:close/>
                <a:moveTo>
                  <a:pt x="1485620" y="4483149"/>
                </a:moveTo>
                <a:cubicBezTo>
                  <a:pt x="1493958" y="4483149"/>
                  <a:pt x="1498128" y="4488491"/>
                  <a:pt x="1498128" y="4499174"/>
                </a:cubicBezTo>
                <a:lnTo>
                  <a:pt x="1498128" y="4810485"/>
                </a:lnTo>
                <a:cubicBezTo>
                  <a:pt x="1498128" y="4821754"/>
                  <a:pt x="1493958" y="4827389"/>
                  <a:pt x="1485620" y="4827389"/>
                </a:cubicBezTo>
                <a:cubicBezTo>
                  <a:pt x="1477290" y="4827389"/>
                  <a:pt x="1473125" y="4821754"/>
                  <a:pt x="1473125" y="4810485"/>
                </a:cubicBezTo>
                <a:lnTo>
                  <a:pt x="1473125" y="4499174"/>
                </a:lnTo>
                <a:cubicBezTo>
                  <a:pt x="1473125" y="4488491"/>
                  <a:pt x="1477290" y="4483149"/>
                  <a:pt x="1485620" y="4483149"/>
                </a:cubicBezTo>
                <a:close/>
                <a:moveTo>
                  <a:pt x="2163232" y="4386709"/>
                </a:moveTo>
                <a:cubicBezTo>
                  <a:pt x="2057768" y="4386709"/>
                  <a:pt x="2005037" y="4423971"/>
                  <a:pt x="2005037" y="4498497"/>
                </a:cubicBezTo>
                <a:lnTo>
                  <a:pt x="2005037" y="4608974"/>
                </a:lnTo>
                <a:lnTo>
                  <a:pt x="2117076" y="4608974"/>
                </a:lnTo>
                <a:lnTo>
                  <a:pt x="2095648" y="4620361"/>
                </a:lnTo>
                <a:cubicBezTo>
                  <a:pt x="2063685" y="4638284"/>
                  <a:pt x="2041034" y="4654067"/>
                  <a:pt x="2027696" y="4667711"/>
                </a:cubicBezTo>
                <a:cubicBezTo>
                  <a:pt x="2009911" y="4685903"/>
                  <a:pt x="2001018" y="4707575"/>
                  <a:pt x="2001018" y="4732727"/>
                </a:cubicBezTo>
                <a:lnTo>
                  <a:pt x="2001018" y="4834756"/>
                </a:lnTo>
                <a:cubicBezTo>
                  <a:pt x="2001018" y="4893841"/>
                  <a:pt x="2038113" y="4923383"/>
                  <a:pt x="2112304" y="4923383"/>
                </a:cubicBezTo>
                <a:cubicBezTo>
                  <a:pt x="2160343" y="4923383"/>
                  <a:pt x="2184165" y="4914437"/>
                  <a:pt x="2183770" y="4896545"/>
                </a:cubicBezTo>
                <a:lnTo>
                  <a:pt x="2183770" y="4916239"/>
                </a:lnTo>
                <a:lnTo>
                  <a:pt x="2312218" y="4916239"/>
                </a:lnTo>
                <a:lnTo>
                  <a:pt x="2312218" y="4502878"/>
                </a:lnTo>
                <a:cubicBezTo>
                  <a:pt x="2312218" y="4425432"/>
                  <a:pt x="2262556" y="4386709"/>
                  <a:pt x="2163232" y="4386709"/>
                </a:cubicBezTo>
                <a:close/>
                <a:moveTo>
                  <a:pt x="1487370" y="4386709"/>
                </a:moveTo>
                <a:cubicBezTo>
                  <a:pt x="1382623" y="4386709"/>
                  <a:pt x="1330250" y="4425441"/>
                  <a:pt x="1330250" y="4502906"/>
                </a:cubicBezTo>
                <a:lnTo>
                  <a:pt x="1330250" y="4807185"/>
                </a:lnTo>
                <a:cubicBezTo>
                  <a:pt x="1330250" y="4884650"/>
                  <a:pt x="1382623" y="4923383"/>
                  <a:pt x="1487370" y="4923383"/>
                </a:cubicBezTo>
                <a:cubicBezTo>
                  <a:pt x="1589792" y="4923383"/>
                  <a:pt x="1641003" y="4886111"/>
                  <a:pt x="1641003" y="4811566"/>
                </a:cubicBezTo>
                <a:lnTo>
                  <a:pt x="1641003" y="4498525"/>
                </a:lnTo>
                <a:cubicBezTo>
                  <a:pt x="1641003" y="4459941"/>
                  <a:pt x="1625334" y="4431659"/>
                  <a:pt x="1593997" y="4413679"/>
                </a:cubicBezTo>
                <a:cubicBezTo>
                  <a:pt x="1562659" y="4395699"/>
                  <a:pt x="1527117" y="4386709"/>
                  <a:pt x="1487370" y="4386709"/>
                </a:cubicBezTo>
                <a:close/>
                <a:moveTo>
                  <a:pt x="2333500" y="4270623"/>
                </a:moveTo>
                <a:lnTo>
                  <a:pt x="2333500" y="4916239"/>
                </a:lnTo>
                <a:lnTo>
                  <a:pt x="2476375" y="4916239"/>
                </a:lnTo>
                <a:lnTo>
                  <a:pt x="2476375" y="4270623"/>
                </a:lnTo>
                <a:close/>
                <a:moveTo>
                  <a:pt x="1664964" y="4270623"/>
                </a:moveTo>
                <a:lnTo>
                  <a:pt x="1664964" y="4916239"/>
                </a:lnTo>
                <a:lnTo>
                  <a:pt x="1773509" y="4916239"/>
                </a:lnTo>
                <a:lnTo>
                  <a:pt x="1781622" y="4899301"/>
                </a:lnTo>
                <a:cubicBezTo>
                  <a:pt x="1801816" y="4915355"/>
                  <a:pt x="1825222" y="4923383"/>
                  <a:pt x="1851839" y="4923383"/>
                </a:cubicBezTo>
                <a:cubicBezTo>
                  <a:pt x="1885553" y="4923383"/>
                  <a:pt x="1914777" y="4915242"/>
                  <a:pt x="1939510" y="4898959"/>
                </a:cubicBezTo>
                <a:cubicBezTo>
                  <a:pt x="1964244" y="4882676"/>
                  <a:pt x="1976610" y="4860112"/>
                  <a:pt x="1976610" y="4831268"/>
                </a:cubicBezTo>
                <a:lnTo>
                  <a:pt x="1976610" y="4466127"/>
                </a:lnTo>
                <a:cubicBezTo>
                  <a:pt x="1976610" y="4440305"/>
                  <a:pt x="1966004" y="4420613"/>
                  <a:pt x="1944791" y="4407051"/>
                </a:cubicBezTo>
                <a:cubicBezTo>
                  <a:pt x="1923579" y="4393490"/>
                  <a:pt x="1900801" y="4386709"/>
                  <a:pt x="1876458" y="4386709"/>
                </a:cubicBezTo>
                <a:cubicBezTo>
                  <a:pt x="1837200" y="4386709"/>
                  <a:pt x="1814327" y="4392985"/>
                  <a:pt x="1807839" y="4405538"/>
                </a:cubicBezTo>
                <a:lnTo>
                  <a:pt x="1807839" y="4270623"/>
                </a:lnTo>
                <a:close/>
                <a:moveTo>
                  <a:pt x="1180975" y="4270623"/>
                </a:moveTo>
                <a:lnTo>
                  <a:pt x="1180975" y="4916239"/>
                </a:lnTo>
                <a:lnTo>
                  <a:pt x="1323850" y="4916239"/>
                </a:lnTo>
                <a:lnTo>
                  <a:pt x="1323850" y="4270623"/>
                </a:lnTo>
                <a:close/>
                <a:moveTo>
                  <a:pt x="992556" y="4264818"/>
                </a:moveTo>
                <a:cubicBezTo>
                  <a:pt x="882624" y="4264818"/>
                  <a:pt x="827657" y="4308523"/>
                  <a:pt x="827657" y="4395931"/>
                </a:cubicBezTo>
                <a:lnTo>
                  <a:pt x="827657" y="4805825"/>
                </a:lnTo>
                <a:cubicBezTo>
                  <a:pt x="827657" y="4846385"/>
                  <a:pt x="840995" y="4875895"/>
                  <a:pt x="867670" y="4894354"/>
                </a:cubicBezTo>
                <a:cubicBezTo>
                  <a:pt x="894345" y="4912814"/>
                  <a:pt x="925168" y="4922043"/>
                  <a:pt x="960138" y="4922043"/>
                </a:cubicBezTo>
                <a:cubicBezTo>
                  <a:pt x="996442" y="4922043"/>
                  <a:pt x="1027701" y="4908581"/>
                  <a:pt x="1053913" y="4881658"/>
                </a:cubicBezTo>
                <a:lnTo>
                  <a:pt x="1068996" y="4916239"/>
                </a:lnTo>
                <a:lnTo>
                  <a:pt x="1150019" y="4916239"/>
                </a:lnTo>
                <a:lnTo>
                  <a:pt x="1150019" y="4587627"/>
                </a:lnTo>
                <a:lnTo>
                  <a:pt x="983927" y="4587627"/>
                </a:lnTo>
                <a:lnTo>
                  <a:pt x="983927" y="4374360"/>
                </a:lnTo>
                <a:cubicBezTo>
                  <a:pt x="983927" y="4370091"/>
                  <a:pt x="987647" y="4367956"/>
                  <a:pt x="995089" y="4367956"/>
                </a:cubicBezTo>
                <a:cubicBezTo>
                  <a:pt x="1002828" y="4367956"/>
                  <a:pt x="1006697" y="4370093"/>
                  <a:pt x="1006697" y="4374367"/>
                </a:cubicBezTo>
                <a:lnTo>
                  <a:pt x="1006697" y="4510385"/>
                </a:lnTo>
                <a:lnTo>
                  <a:pt x="1150019" y="4510385"/>
                </a:lnTo>
                <a:lnTo>
                  <a:pt x="1150019" y="4384971"/>
                </a:lnTo>
                <a:cubicBezTo>
                  <a:pt x="1150019" y="4304869"/>
                  <a:pt x="1097531" y="4264818"/>
                  <a:pt x="992556" y="4264818"/>
                </a:cubicBezTo>
                <a:close/>
                <a:moveTo>
                  <a:pt x="2893689" y="3614673"/>
                </a:moveTo>
                <a:lnTo>
                  <a:pt x="2896445" y="3616151"/>
                </a:lnTo>
                <a:cubicBezTo>
                  <a:pt x="2910979" y="3626676"/>
                  <a:pt x="2918246" y="3651849"/>
                  <a:pt x="2918246" y="3691670"/>
                </a:cubicBezTo>
                <a:cubicBezTo>
                  <a:pt x="2918246" y="3718566"/>
                  <a:pt x="2914079" y="3732014"/>
                  <a:pt x="2905744" y="3732014"/>
                </a:cubicBezTo>
                <a:cubicBezTo>
                  <a:pt x="2897708" y="3732014"/>
                  <a:pt x="2893689" y="3726386"/>
                  <a:pt x="2893689" y="3715131"/>
                </a:cubicBezTo>
                <a:close/>
                <a:moveTo>
                  <a:pt x="1474464" y="3614673"/>
                </a:moveTo>
                <a:lnTo>
                  <a:pt x="1477220" y="3616151"/>
                </a:lnTo>
                <a:cubicBezTo>
                  <a:pt x="1491754" y="3626676"/>
                  <a:pt x="1499021" y="3651849"/>
                  <a:pt x="1499021" y="3691670"/>
                </a:cubicBezTo>
                <a:cubicBezTo>
                  <a:pt x="1499021" y="3718566"/>
                  <a:pt x="1494854" y="3732014"/>
                  <a:pt x="1486520" y="3732014"/>
                </a:cubicBezTo>
                <a:cubicBezTo>
                  <a:pt x="1478483" y="3732014"/>
                  <a:pt x="1474464" y="3726386"/>
                  <a:pt x="1474464" y="3715131"/>
                </a:cubicBezTo>
                <a:close/>
                <a:moveTo>
                  <a:pt x="3628744" y="3387774"/>
                </a:moveTo>
                <a:cubicBezTo>
                  <a:pt x="3637083" y="3387774"/>
                  <a:pt x="3641253" y="3393116"/>
                  <a:pt x="3641253" y="3403799"/>
                </a:cubicBezTo>
                <a:lnTo>
                  <a:pt x="3641253" y="3715110"/>
                </a:lnTo>
                <a:cubicBezTo>
                  <a:pt x="3641253" y="3726379"/>
                  <a:pt x="3637083" y="3732014"/>
                  <a:pt x="3628744" y="3732014"/>
                </a:cubicBezTo>
                <a:cubicBezTo>
                  <a:pt x="3620415" y="3732014"/>
                  <a:pt x="3616250" y="3726379"/>
                  <a:pt x="3616250" y="3715110"/>
                </a:cubicBezTo>
                <a:lnTo>
                  <a:pt x="3616250" y="3403799"/>
                </a:lnTo>
                <a:cubicBezTo>
                  <a:pt x="3616250" y="3393116"/>
                  <a:pt x="3620415" y="3387774"/>
                  <a:pt x="3628744" y="3387774"/>
                </a:cubicBezTo>
                <a:close/>
                <a:moveTo>
                  <a:pt x="2907530" y="3387774"/>
                </a:moveTo>
                <a:cubicBezTo>
                  <a:pt x="2917316" y="3387774"/>
                  <a:pt x="2922208" y="3405885"/>
                  <a:pt x="2922208" y="3442106"/>
                </a:cubicBezTo>
                <a:lnTo>
                  <a:pt x="2920293" y="3493367"/>
                </a:lnTo>
                <a:lnTo>
                  <a:pt x="2912861" y="3488238"/>
                </a:lnTo>
                <a:cubicBezTo>
                  <a:pt x="2907433" y="3483807"/>
                  <a:pt x="2903954" y="3480034"/>
                  <a:pt x="2902424" y="3476921"/>
                </a:cubicBezTo>
                <a:cubicBezTo>
                  <a:pt x="2896303" y="3464468"/>
                  <a:pt x="2893243" y="3445131"/>
                  <a:pt x="2893243" y="3418909"/>
                </a:cubicBezTo>
                <a:cubicBezTo>
                  <a:pt x="2893243" y="3398153"/>
                  <a:pt x="2898005" y="3387774"/>
                  <a:pt x="2907530" y="3387774"/>
                </a:cubicBezTo>
                <a:close/>
                <a:moveTo>
                  <a:pt x="1973187" y="3387774"/>
                </a:moveTo>
                <a:cubicBezTo>
                  <a:pt x="1981819" y="3387774"/>
                  <a:pt x="1986136" y="3392534"/>
                  <a:pt x="1986136" y="3402055"/>
                </a:cubicBezTo>
                <a:lnTo>
                  <a:pt x="1986136" y="3721291"/>
                </a:lnTo>
                <a:cubicBezTo>
                  <a:pt x="1986136" y="3730225"/>
                  <a:pt x="1981819" y="3734693"/>
                  <a:pt x="1973187" y="3734693"/>
                </a:cubicBezTo>
                <a:cubicBezTo>
                  <a:pt x="1964555" y="3734693"/>
                  <a:pt x="1960239" y="3729932"/>
                  <a:pt x="1960239" y="3720412"/>
                </a:cubicBezTo>
                <a:lnTo>
                  <a:pt x="1960239" y="3402055"/>
                </a:lnTo>
                <a:cubicBezTo>
                  <a:pt x="1960239" y="3392534"/>
                  <a:pt x="1964555" y="3387774"/>
                  <a:pt x="1973187" y="3387774"/>
                </a:cubicBezTo>
                <a:close/>
                <a:moveTo>
                  <a:pt x="1488305" y="3387774"/>
                </a:moveTo>
                <a:cubicBezTo>
                  <a:pt x="1498091" y="3387774"/>
                  <a:pt x="1502983" y="3405885"/>
                  <a:pt x="1502983" y="3442106"/>
                </a:cubicBezTo>
                <a:lnTo>
                  <a:pt x="1501068" y="3493367"/>
                </a:lnTo>
                <a:lnTo>
                  <a:pt x="1493636" y="3488238"/>
                </a:lnTo>
                <a:cubicBezTo>
                  <a:pt x="1488208" y="3483807"/>
                  <a:pt x="1484729" y="3480034"/>
                  <a:pt x="1483199" y="3476921"/>
                </a:cubicBezTo>
                <a:cubicBezTo>
                  <a:pt x="1477078" y="3464468"/>
                  <a:pt x="1474018" y="3445131"/>
                  <a:pt x="1474018" y="3418909"/>
                </a:cubicBezTo>
                <a:cubicBezTo>
                  <a:pt x="1474018" y="3398153"/>
                  <a:pt x="1478780" y="3387774"/>
                  <a:pt x="1488305" y="3387774"/>
                </a:cubicBezTo>
                <a:close/>
                <a:moveTo>
                  <a:pt x="1663625" y="3294906"/>
                </a:moveTo>
                <a:lnTo>
                  <a:pt x="1663625" y="3820864"/>
                </a:lnTo>
                <a:lnTo>
                  <a:pt x="1806500" y="3820864"/>
                </a:lnTo>
                <a:lnTo>
                  <a:pt x="1806500" y="3294906"/>
                </a:lnTo>
                <a:close/>
                <a:moveTo>
                  <a:pt x="4022751" y="3291334"/>
                </a:moveTo>
                <a:cubicBezTo>
                  <a:pt x="3985860" y="3291334"/>
                  <a:pt x="3963270" y="3298191"/>
                  <a:pt x="3954983" y="3311907"/>
                </a:cubicBezTo>
                <a:lnTo>
                  <a:pt x="3954983" y="3294906"/>
                </a:lnTo>
                <a:lnTo>
                  <a:pt x="3812108" y="3294906"/>
                </a:lnTo>
                <a:lnTo>
                  <a:pt x="3812108" y="3820864"/>
                </a:lnTo>
                <a:lnTo>
                  <a:pt x="3954983" y="3820864"/>
                </a:lnTo>
                <a:lnTo>
                  <a:pt x="3954983" y="3402962"/>
                </a:lnTo>
                <a:cubicBezTo>
                  <a:pt x="3954983" y="3394028"/>
                  <a:pt x="3959075" y="3389560"/>
                  <a:pt x="3967261" y="3389560"/>
                </a:cubicBezTo>
                <a:cubicBezTo>
                  <a:pt x="3975744" y="3389560"/>
                  <a:pt x="3979986" y="3394325"/>
                  <a:pt x="3979986" y="3403855"/>
                </a:cubicBezTo>
                <a:lnTo>
                  <a:pt x="3979986" y="3523226"/>
                </a:lnTo>
                <a:lnTo>
                  <a:pt x="4122861" y="3523226"/>
                </a:lnTo>
                <a:lnTo>
                  <a:pt x="4122861" y="3372482"/>
                </a:lnTo>
                <a:cubicBezTo>
                  <a:pt x="4122861" y="3348037"/>
                  <a:pt x="4112908" y="3328401"/>
                  <a:pt x="4093002" y="3313574"/>
                </a:cubicBezTo>
                <a:cubicBezTo>
                  <a:pt x="4073096" y="3298747"/>
                  <a:pt x="4049679" y="3291334"/>
                  <a:pt x="4022751" y="3291334"/>
                </a:cubicBezTo>
                <a:close/>
                <a:moveTo>
                  <a:pt x="3630495" y="3291334"/>
                </a:moveTo>
                <a:cubicBezTo>
                  <a:pt x="3525748" y="3291334"/>
                  <a:pt x="3473375" y="3330066"/>
                  <a:pt x="3473375" y="3407531"/>
                </a:cubicBezTo>
                <a:lnTo>
                  <a:pt x="3473375" y="3711810"/>
                </a:lnTo>
                <a:cubicBezTo>
                  <a:pt x="3473375" y="3789275"/>
                  <a:pt x="3525748" y="3828008"/>
                  <a:pt x="3630495" y="3828008"/>
                </a:cubicBezTo>
                <a:cubicBezTo>
                  <a:pt x="3732917" y="3828008"/>
                  <a:pt x="3784128" y="3790736"/>
                  <a:pt x="3784128" y="3716191"/>
                </a:cubicBezTo>
                <a:lnTo>
                  <a:pt x="3784128" y="3403150"/>
                </a:lnTo>
                <a:cubicBezTo>
                  <a:pt x="3784128" y="3364566"/>
                  <a:pt x="3768459" y="3336284"/>
                  <a:pt x="3737121" y="3318304"/>
                </a:cubicBezTo>
                <a:cubicBezTo>
                  <a:pt x="3705784" y="3300324"/>
                  <a:pt x="3670242" y="3291334"/>
                  <a:pt x="3630495" y="3291334"/>
                </a:cubicBezTo>
                <a:close/>
                <a:moveTo>
                  <a:pt x="2908395" y="3291334"/>
                </a:moveTo>
                <a:cubicBezTo>
                  <a:pt x="2805127" y="3291334"/>
                  <a:pt x="2753493" y="3330066"/>
                  <a:pt x="2753493" y="3407531"/>
                </a:cubicBezTo>
                <a:lnTo>
                  <a:pt x="2753493" y="3475829"/>
                </a:lnTo>
                <a:cubicBezTo>
                  <a:pt x="2753493" y="3505572"/>
                  <a:pt x="2760794" y="3527777"/>
                  <a:pt x="2775395" y="3542446"/>
                </a:cubicBezTo>
                <a:cubicBezTo>
                  <a:pt x="2786346" y="3553448"/>
                  <a:pt x="2811781" y="3570018"/>
                  <a:pt x="2851699" y="3592156"/>
                </a:cubicBezTo>
                <a:lnTo>
                  <a:pt x="2863661" y="3598571"/>
                </a:lnTo>
                <a:lnTo>
                  <a:pt x="2750814" y="3598571"/>
                </a:lnTo>
                <a:lnTo>
                  <a:pt x="2750814" y="3716136"/>
                </a:lnTo>
                <a:cubicBezTo>
                  <a:pt x="2750814" y="3790717"/>
                  <a:pt x="2802095" y="3828008"/>
                  <a:pt x="2904656" y="3828008"/>
                </a:cubicBezTo>
                <a:cubicBezTo>
                  <a:pt x="3009561" y="3828008"/>
                  <a:pt x="3062014" y="3789275"/>
                  <a:pt x="3062014" y="3711810"/>
                </a:cubicBezTo>
                <a:lnTo>
                  <a:pt x="3062014" y="3635629"/>
                </a:lnTo>
                <a:cubicBezTo>
                  <a:pt x="3062014" y="3598524"/>
                  <a:pt x="3046119" y="3568619"/>
                  <a:pt x="3014331" y="3545913"/>
                </a:cubicBezTo>
                <a:cubicBezTo>
                  <a:pt x="2997210" y="3537528"/>
                  <a:pt x="2982037" y="3529802"/>
                  <a:pt x="2968814" y="3522734"/>
                </a:cubicBezTo>
                <a:lnTo>
                  <a:pt x="2950485" y="3512315"/>
                </a:lnTo>
                <a:lnTo>
                  <a:pt x="3059781" y="3512315"/>
                </a:lnTo>
                <a:lnTo>
                  <a:pt x="3059781" y="3403136"/>
                </a:lnTo>
                <a:cubicBezTo>
                  <a:pt x="3059781" y="3328601"/>
                  <a:pt x="3009319" y="3291334"/>
                  <a:pt x="2908395" y="3291334"/>
                </a:cubicBezTo>
                <a:close/>
                <a:moveTo>
                  <a:pt x="1926321" y="3291334"/>
                </a:moveTo>
                <a:cubicBezTo>
                  <a:pt x="1853683" y="3291334"/>
                  <a:pt x="1817364" y="3322039"/>
                  <a:pt x="1817364" y="3383449"/>
                </a:cubicBezTo>
                <a:lnTo>
                  <a:pt x="1817364" y="3748589"/>
                </a:lnTo>
                <a:cubicBezTo>
                  <a:pt x="1817364" y="3772704"/>
                  <a:pt x="1827391" y="3791969"/>
                  <a:pt x="1847443" y="3806385"/>
                </a:cubicBezTo>
                <a:cubicBezTo>
                  <a:pt x="1867495" y="3820800"/>
                  <a:pt x="1890850" y="3828008"/>
                  <a:pt x="1917510" y="3828008"/>
                </a:cubicBezTo>
                <a:cubicBezTo>
                  <a:pt x="1954888" y="3828008"/>
                  <a:pt x="1977764" y="3821731"/>
                  <a:pt x="1986136" y="3809179"/>
                </a:cubicBezTo>
                <a:cubicBezTo>
                  <a:pt x="1986136" y="3827685"/>
                  <a:pt x="1974271" y="3836937"/>
                  <a:pt x="1950542" y="3836937"/>
                </a:cubicBezTo>
                <a:lnTo>
                  <a:pt x="1839793" y="3836937"/>
                </a:lnTo>
                <a:lnTo>
                  <a:pt x="1839793" y="3928467"/>
                </a:lnTo>
                <a:lnTo>
                  <a:pt x="1978461" y="3928467"/>
                </a:lnTo>
                <a:cubicBezTo>
                  <a:pt x="2050025" y="3928467"/>
                  <a:pt x="2093007" y="3916472"/>
                  <a:pt x="2107408" y="3892483"/>
                </a:cubicBezTo>
                <a:cubicBezTo>
                  <a:pt x="2121810" y="3868494"/>
                  <a:pt x="2129010" y="3839295"/>
                  <a:pt x="2129010" y="3804888"/>
                </a:cubicBezTo>
                <a:lnTo>
                  <a:pt x="2129010" y="3294906"/>
                </a:lnTo>
                <a:lnTo>
                  <a:pt x="2008111" y="3294906"/>
                </a:lnTo>
                <a:lnTo>
                  <a:pt x="1993789" y="3313665"/>
                </a:lnTo>
                <a:cubicBezTo>
                  <a:pt x="1967832" y="3298777"/>
                  <a:pt x="1945343" y="3291334"/>
                  <a:pt x="1926321" y="3291334"/>
                </a:cubicBezTo>
                <a:close/>
                <a:moveTo>
                  <a:pt x="1489171" y="3291334"/>
                </a:moveTo>
                <a:cubicBezTo>
                  <a:pt x="1385902" y="3291334"/>
                  <a:pt x="1334268" y="3330066"/>
                  <a:pt x="1334268" y="3407531"/>
                </a:cubicBezTo>
                <a:lnTo>
                  <a:pt x="1334268" y="3475829"/>
                </a:lnTo>
                <a:cubicBezTo>
                  <a:pt x="1334268" y="3505572"/>
                  <a:pt x="1341569" y="3527777"/>
                  <a:pt x="1356170" y="3542446"/>
                </a:cubicBezTo>
                <a:cubicBezTo>
                  <a:pt x="1367121" y="3553448"/>
                  <a:pt x="1392556" y="3570018"/>
                  <a:pt x="1432474" y="3592156"/>
                </a:cubicBezTo>
                <a:lnTo>
                  <a:pt x="1444436" y="3598571"/>
                </a:lnTo>
                <a:lnTo>
                  <a:pt x="1331589" y="3598571"/>
                </a:lnTo>
                <a:lnTo>
                  <a:pt x="1331589" y="3716136"/>
                </a:lnTo>
                <a:cubicBezTo>
                  <a:pt x="1331589" y="3790717"/>
                  <a:pt x="1382870" y="3828008"/>
                  <a:pt x="1485431" y="3828008"/>
                </a:cubicBezTo>
                <a:cubicBezTo>
                  <a:pt x="1590336" y="3828008"/>
                  <a:pt x="1642789" y="3789275"/>
                  <a:pt x="1642789" y="3711810"/>
                </a:cubicBezTo>
                <a:lnTo>
                  <a:pt x="1642789" y="3635629"/>
                </a:lnTo>
                <a:cubicBezTo>
                  <a:pt x="1642789" y="3598524"/>
                  <a:pt x="1626894" y="3568619"/>
                  <a:pt x="1595106" y="3545913"/>
                </a:cubicBezTo>
                <a:cubicBezTo>
                  <a:pt x="1577985" y="3537528"/>
                  <a:pt x="1562813" y="3529802"/>
                  <a:pt x="1549589" y="3522734"/>
                </a:cubicBezTo>
                <a:lnTo>
                  <a:pt x="1531260" y="3512315"/>
                </a:lnTo>
                <a:lnTo>
                  <a:pt x="1640557" y="3512315"/>
                </a:lnTo>
                <a:lnTo>
                  <a:pt x="1640557" y="3403136"/>
                </a:lnTo>
                <a:cubicBezTo>
                  <a:pt x="1640557" y="3328601"/>
                  <a:pt x="1590094" y="3291334"/>
                  <a:pt x="1489171" y="3291334"/>
                </a:cubicBezTo>
                <a:close/>
                <a:moveTo>
                  <a:pt x="1209269" y="3291334"/>
                </a:moveTo>
                <a:cubicBezTo>
                  <a:pt x="1172197" y="3291334"/>
                  <a:pt x="1149470" y="3298191"/>
                  <a:pt x="1141089" y="3311907"/>
                </a:cubicBezTo>
                <a:lnTo>
                  <a:pt x="1141089" y="3294906"/>
                </a:lnTo>
                <a:lnTo>
                  <a:pt x="998214" y="3294906"/>
                </a:lnTo>
                <a:lnTo>
                  <a:pt x="998214" y="3820864"/>
                </a:lnTo>
                <a:lnTo>
                  <a:pt x="1141089" y="3820864"/>
                </a:lnTo>
                <a:lnTo>
                  <a:pt x="1141089" y="3402962"/>
                </a:lnTo>
                <a:cubicBezTo>
                  <a:pt x="1141089" y="3394028"/>
                  <a:pt x="1145331" y="3389560"/>
                  <a:pt x="1153814" y="3389560"/>
                </a:cubicBezTo>
                <a:cubicBezTo>
                  <a:pt x="1162595" y="3389560"/>
                  <a:pt x="1166986" y="3394320"/>
                  <a:pt x="1166986" y="3403841"/>
                </a:cubicBezTo>
                <a:lnTo>
                  <a:pt x="1166986" y="3820864"/>
                </a:lnTo>
                <a:lnTo>
                  <a:pt x="1309861" y="3820864"/>
                </a:lnTo>
                <a:lnTo>
                  <a:pt x="1309861" y="3372482"/>
                </a:lnTo>
                <a:cubicBezTo>
                  <a:pt x="1309861" y="3345795"/>
                  <a:pt x="1299182" y="3325599"/>
                  <a:pt x="1277825" y="3311893"/>
                </a:cubicBezTo>
                <a:cubicBezTo>
                  <a:pt x="1256468" y="3298187"/>
                  <a:pt x="1233616" y="3291334"/>
                  <a:pt x="1209269" y="3291334"/>
                </a:cubicBezTo>
                <a:close/>
                <a:moveTo>
                  <a:pt x="2525935" y="3192214"/>
                </a:moveTo>
                <a:lnTo>
                  <a:pt x="2525935" y="3294906"/>
                </a:lnTo>
                <a:lnTo>
                  <a:pt x="2470571" y="3294906"/>
                </a:lnTo>
                <a:lnTo>
                  <a:pt x="2470571" y="3388221"/>
                </a:lnTo>
                <a:lnTo>
                  <a:pt x="2525935" y="3388221"/>
                </a:lnTo>
                <a:lnTo>
                  <a:pt x="2525935" y="3689012"/>
                </a:lnTo>
                <a:cubicBezTo>
                  <a:pt x="2525935" y="3739060"/>
                  <a:pt x="2532137" y="3773547"/>
                  <a:pt x="2544541" y="3792474"/>
                </a:cubicBezTo>
                <a:cubicBezTo>
                  <a:pt x="2556945" y="3811401"/>
                  <a:pt x="2592952" y="3820864"/>
                  <a:pt x="2652562" y="3820864"/>
                </a:cubicBezTo>
                <a:lnTo>
                  <a:pt x="2740694" y="3820864"/>
                </a:lnTo>
                <a:lnTo>
                  <a:pt x="2740694" y="3716833"/>
                </a:lnTo>
                <a:cubicBezTo>
                  <a:pt x="2705915" y="3716833"/>
                  <a:pt x="2685239" y="3714952"/>
                  <a:pt x="2678668" y="3711189"/>
                </a:cubicBezTo>
                <a:cubicBezTo>
                  <a:pt x="2672096" y="3707427"/>
                  <a:pt x="2668810" y="3699743"/>
                  <a:pt x="2668810" y="3688140"/>
                </a:cubicBezTo>
                <a:lnTo>
                  <a:pt x="2668810" y="3388221"/>
                </a:lnTo>
                <a:lnTo>
                  <a:pt x="2736320" y="3388221"/>
                </a:lnTo>
                <a:lnTo>
                  <a:pt x="2736320" y="3294906"/>
                </a:lnTo>
                <a:lnTo>
                  <a:pt x="2668810" y="3294906"/>
                </a:lnTo>
                <a:lnTo>
                  <a:pt x="2668810" y="3192214"/>
                </a:lnTo>
                <a:close/>
                <a:moveTo>
                  <a:pt x="3373486" y="3175248"/>
                </a:moveTo>
                <a:cubicBezTo>
                  <a:pt x="3314540" y="3175248"/>
                  <a:pt x="3278774" y="3185074"/>
                  <a:pt x="3266186" y="3204726"/>
                </a:cubicBezTo>
                <a:cubicBezTo>
                  <a:pt x="3253599" y="3224379"/>
                  <a:pt x="3247305" y="3254438"/>
                  <a:pt x="3247305" y="3294906"/>
                </a:cubicBezTo>
                <a:lnTo>
                  <a:pt x="3205335" y="3294906"/>
                </a:lnTo>
                <a:lnTo>
                  <a:pt x="3205335" y="3388221"/>
                </a:lnTo>
                <a:lnTo>
                  <a:pt x="3247305" y="3388221"/>
                </a:lnTo>
                <a:lnTo>
                  <a:pt x="3247305" y="3820864"/>
                </a:lnTo>
                <a:lnTo>
                  <a:pt x="3390180" y="3820864"/>
                </a:lnTo>
                <a:lnTo>
                  <a:pt x="3390180" y="3388221"/>
                </a:lnTo>
                <a:lnTo>
                  <a:pt x="3461617" y="3388221"/>
                </a:lnTo>
                <a:lnTo>
                  <a:pt x="3461617" y="3294906"/>
                </a:lnTo>
                <a:lnTo>
                  <a:pt x="3390180" y="3294906"/>
                </a:lnTo>
                <a:cubicBezTo>
                  <a:pt x="3390180" y="3284325"/>
                  <a:pt x="3392087" y="3276098"/>
                  <a:pt x="3395900" y="3270227"/>
                </a:cubicBezTo>
                <a:cubicBezTo>
                  <a:pt x="3399714" y="3264355"/>
                  <a:pt x="3410509" y="3261419"/>
                  <a:pt x="3428285" y="3261419"/>
                </a:cubicBezTo>
                <a:lnTo>
                  <a:pt x="3461617" y="3261419"/>
                </a:lnTo>
                <a:lnTo>
                  <a:pt x="3461617" y="3175248"/>
                </a:lnTo>
                <a:close/>
                <a:moveTo>
                  <a:pt x="2152079" y="3175248"/>
                </a:moveTo>
                <a:lnTo>
                  <a:pt x="2152079" y="3820864"/>
                </a:lnTo>
                <a:lnTo>
                  <a:pt x="2294954" y="3820864"/>
                </a:lnTo>
                <a:lnTo>
                  <a:pt x="2294954" y="3401176"/>
                </a:lnTo>
                <a:cubicBezTo>
                  <a:pt x="2294954" y="3392242"/>
                  <a:pt x="2299119" y="3387774"/>
                  <a:pt x="2307448" y="3387774"/>
                </a:cubicBezTo>
                <a:cubicBezTo>
                  <a:pt x="2315787" y="3387774"/>
                  <a:pt x="2319957" y="3392534"/>
                  <a:pt x="2319957" y="3402055"/>
                </a:cubicBezTo>
                <a:lnTo>
                  <a:pt x="2319957" y="3820864"/>
                </a:lnTo>
                <a:lnTo>
                  <a:pt x="2462832" y="3820864"/>
                </a:lnTo>
                <a:lnTo>
                  <a:pt x="2462832" y="3370731"/>
                </a:lnTo>
                <a:cubicBezTo>
                  <a:pt x="2462832" y="3346584"/>
                  <a:pt x="2452841" y="3327314"/>
                  <a:pt x="2432858" y="3312922"/>
                </a:cubicBezTo>
                <a:cubicBezTo>
                  <a:pt x="2412876" y="3298530"/>
                  <a:pt x="2389643" y="3291334"/>
                  <a:pt x="2363161" y="3291334"/>
                </a:cubicBezTo>
                <a:cubicBezTo>
                  <a:pt x="2324201" y="3291334"/>
                  <a:pt x="2301465" y="3297608"/>
                  <a:pt x="2294954" y="3310156"/>
                </a:cubicBezTo>
                <a:lnTo>
                  <a:pt x="2294954" y="3175248"/>
                </a:lnTo>
                <a:close/>
                <a:moveTo>
                  <a:pt x="1663625" y="3175248"/>
                </a:moveTo>
                <a:lnTo>
                  <a:pt x="1663625" y="3284637"/>
                </a:lnTo>
                <a:lnTo>
                  <a:pt x="1806500" y="3284637"/>
                </a:lnTo>
                <a:lnTo>
                  <a:pt x="1806500" y="3175248"/>
                </a:lnTo>
                <a:close/>
                <a:moveTo>
                  <a:pt x="826764" y="3175248"/>
                </a:moveTo>
                <a:lnTo>
                  <a:pt x="826764" y="3820864"/>
                </a:lnTo>
                <a:lnTo>
                  <a:pt x="983034" y="3820864"/>
                </a:lnTo>
                <a:lnTo>
                  <a:pt x="983034" y="3175248"/>
                </a:lnTo>
                <a:close/>
                <a:moveTo>
                  <a:pt x="2788468" y="2499638"/>
                </a:moveTo>
                <a:lnTo>
                  <a:pt x="2788468" y="2621870"/>
                </a:lnTo>
                <a:cubicBezTo>
                  <a:pt x="2788468" y="2631418"/>
                  <a:pt x="2784449" y="2636192"/>
                  <a:pt x="2776413" y="2636192"/>
                </a:cubicBezTo>
                <a:cubicBezTo>
                  <a:pt x="2767483" y="2636192"/>
                  <a:pt x="2763018" y="2631418"/>
                  <a:pt x="2763018" y="2621870"/>
                </a:cubicBezTo>
                <a:lnTo>
                  <a:pt x="2763018" y="2529308"/>
                </a:lnTo>
                <a:cubicBezTo>
                  <a:pt x="2763018" y="2515276"/>
                  <a:pt x="2771501" y="2505386"/>
                  <a:pt x="2788468" y="2499638"/>
                </a:cubicBezTo>
                <a:close/>
                <a:moveTo>
                  <a:pt x="3878187" y="2292399"/>
                </a:moveTo>
                <a:cubicBezTo>
                  <a:pt x="3886819" y="2292399"/>
                  <a:pt x="3891135" y="2297160"/>
                  <a:pt x="3891135" y="2306680"/>
                </a:cubicBezTo>
                <a:lnTo>
                  <a:pt x="3891135" y="2625916"/>
                </a:lnTo>
                <a:cubicBezTo>
                  <a:pt x="3891135" y="2634851"/>
                  <a:pt x="3886819" y="2639318"/>
                  <a:pt x="3878187" y="2639318"/>
                </a:cubicBezTo>
                <a:cubicBezTo>
                  <a:pt x="3869555" y="2639318"/>
                  <a:pt x="3865239" y="2634558"/>
                  <a:pt x="3865239" y="2625037"/>
                </a:cubicBezTo>
                <a:lnTo>
                  <a:pt x="3865239" y="2306680"/>
                </a:lnTo>
                <a:cubicBezTo>
                  <a:pt x="3865239" y="2297160"/>
                  <a:pt x="3869555" y="2292399"/>
                  <a:pt x="3878187" y="2292399"/>
                </a:cubicBezTo>
                <a:close/>
                <a:moveTo>
                  <a:pt x="2775520" y="2292399"/>
                </a:moveTo>
                <a:cubicBezTo>
                  <a:pt x="2784152" y="2292399"/>
                  <a:pt x="2788468" y="2297755"/>
                  <a:pt x="2788468" y="2308466"/>
                </a:cubicBezTo>
                <a:lnTo>
                  <a:pt x="2788468" y="2383880"/>
                </a:lnTo>
                <a:cubicBezTo>
                  <a:pt x="2788468" y="2386433"/>
                  <a:pt x="2785249" y="2389968"/>
                  <a:pt x="2778811" y="2394484"/>
                </a:cubicBezTo>
                <a:lnTo>
                  <a:pt x="2762664" y="2403675"/>
                </a:lnTo>
                <a:lnTo>
                  <a:pt x="2762530" y="2398150"/>
                </a:lnTo>
                <a:cubicBezTo>
                  <a:pt x="2762204" y="2391025"/>
                  <a:pt x="2761716" y="2383466"/>
                  <a:pt x="2761065" y="2375473"/>
                </a:cubicBezTo>
                <a:cubicBezTo>
                  <a:pt x="2760325" y="2363391"/>
                  <a:pt x="2759956" y="2353035"/>
                  <a:pt x="2759956" y="2344408"/>
                </a:cubicBezTo>
                <a:cubicBezTo>
                  <a:pt x="2759956" y="2309736"/>
                  <a:pt x="2765144" y="2292399"/>
                  <a:pt x="2775520" y="2292399"/>
                </a:cubicBezTo>
                <a:close/>
                <a:moveTo>
                  <a:pt x="3244775" y="2199531"/>
                </a:moveTo>
                <a:lnTo>
                  <a:pt x="3244775" y="2725489"/>
                </a:lnTo>
                <a:lnTo>
                  <a:pt x="3387650" y="2725489"/>
                </a:lnTo>
                <a:lnTo>
                  <a:pt x="3387650" y="2199531"/>
                </a:lnTo>
                <a:close/>
                <a:moveTo>
                  <a:pt x="2130350" y="2199531"/>
                </a:moveTo>
                <a:lnTo>
                  <a:pt x="2130350" y="2725489"/>
                </a:lnTo>
                <a:lnTo>
                  <a:pt x="2273225" y="2725489"/>
                </a:lnTo>
                <a:lnTo>
                  <a:pt x="2273225" y="2199531"/>
                </a:lnTo>
                <a:close/>
                <a:moveTo>
                  <a:pt x="1303014" y="2199531"/>
                </a:moveTo>
                <a:lnTo>
                  <a:pt x="1303014" y="2653222"/>
                </a:lnTo>
                <a:cubicBezTo>
                  <a:pt x="1303014" y="2677332"/>
                  <a:pt x="1313041" y="2696595"/>
                  <a:pt x="1333093" y="2711010"/>
                </a:cubicBezTo>
                <a:cubicBezTo>
                  <a:pt x="1353145" y="2725425"/>
                  <a:pt x="1376501" y="2732633"/>
                  <a:pt x="1403159" y="2732633"/>
                </a:cubicBezTo>
                <a:cubicBezTo>
                  <a:pt x="1441418" y="2732633"/>
                  <a:pt x="1464293" y="2724608"/>
                  <a:pt x="1471785" y="2708558"/>
                </a:cubicBezTo>
                <a:lnTo>
                  <a:pt x="1471785" y="2725489"/>
                </a:lnTo>
                <a:lnTo>
                  <a:pt x="1614660" y="2725489"/>
                </a:lnTo>
                <a:lnTo>
                  <a:pt x="1614660" y="2199531"/>
                </a:lnTo>
                <a:lnTo>
                  <a:pt x="1471785" y="2199531"/>
                </a:lnTo>
                <a:lnTo>
                  <a:pt x="1471785" y="2622784"/>
                </a:lnTo>
                <a:cubicBezTo>
                  <a:pt x="1471785" y="2631723"/>
                  <a:pt x="1467470" y="2636192"/>
                  <a:pt x="1458837" y="2636192"/>
                </a:cubicBezTo>
                <a:cubicBezTo>
                  <a:pt x="1450205" y="2636192"/>
                  <a:pt x="1445890" y="2631432"/>
                  <a:pt x="1445890" y="2621912"/>
                </a:cubicBezTo>
                <a:lnTo>
                  <a:pt x="1445890" y="2199531"/>
                </a:lnTo>
                <a:close/>
                <a:moveTo>
                  <a:pt x="3831320" y="2195959"/>
                </a:moveTo>
                <a:cubicBezTo>
                  <a:pt x="3758683" y="2195959"/>
                  <a:pt x="3722364" y="2226664"/>
                  <a:pt x="3722364" y="2288074"/>
                </a:cubicBezTo>
                <a:lnTo>
                  <a:pt x="3722364" y="2653215"/>
                </a:lnTo>
                <a:cubicBezTo>
                  <a:pt x="3722364" y="2677329"/>
                  <a:pt x="3732390" y="2696595"/>
                  <a:pt x="3752443" y="2711010"/>
                </a:cubicBezTo>
                <a:cubicBezTo>
                  <a:pt x="3772495" y="2725425"/>
                  <a:pt x="3795850" y="2732633"/>
                  <a:pt x="3822509" y="2732633"/>
                </a:cubicBezTo>
                <a:cubicBezTo>
                  <a:pt x="3859888" y="2732633"/>
                  <a:pt x="3882764" y="2726357"/>
                  <a:pt x="3891135" y="2713804"/>
                </a:cubicBezTo>
                <a:cubicBezTo>
                  <a:pt x="3891135" y="2732310"/>
                  <a:pt x="3879271" y="2741563"/>
                  <a:pt x="3855542" y="2741563"/>
                </a:cubicBezTo>
                <a:lnTo>
                  <a:pt x="3744793" y="2741563"/>
                </a:lnTo>
                <a:lnTo>
                  <a:pt x="3744793" y="2833092"/>
                </a:lnTo>
                <a:lnTo>
                  <a:pt x="3883461" y="2833092"/>
                </a:lnTo>
                <a:cubicBezTo>
                  <a:pt x="3955024" y="2833092"/>
                  <a:pt x="3998007" y="2821097"/>
                  <a:pt x="4012408" y="2797108"/>
                </a:cubicBezTo>
                <a:cubicBezTo>
                  <a:pt x="4026810" y="2773119"/>
                  <a:pt x="4034010" y="2743921"/>
                  <a:pt x="4034010" y="2709513"/>
                </a:cubicBezTo>
                <a:lnTo>
                  <a:pt x="4034010" y="2199531"/>
                </a:lnTo>
                <a:lnTo>
                  <a:pt x="3913111" y="2199531"/>
                </a:lnTo>
                <a:lnTo>
                  <a:pt x="3898788" y="2218290"/>
                </a:lnTo>
                <a:cubicBezTo>
                  <a:pt x="3872832" y="2203402"/>
                  <a:pt x="3850342" y="2195959"/>
                  <a:pt x="3831320" y="2195959"/>
                </a:cubicBezTo>
                <a:close/>
                <a:moveTo>
                  <a:pt x="3609569" y="2195959"/>
                </a:moveTo>
                <a:cubicBezTo>
                  <a:pt x="3572497" y="2195959"/>
                  <a:pt x="3549770" y="2202816"/>
                  <a:pt x="3541389" y="2216532"/>
                </a:cubicBezTo>
                <a:lnTo>
                  <a:pt x="3541389" y="2199531"/>
                </a:lnTo>
                <a:lnTo>
                  <a:pt x="3398514" y="2199531"/>
                </a:lnTo>
                <a:lnTo>
                  <a:pt x="3398514" y="2725489"/>
                </a:lnTo>
                <a:lnTo>
                  <a:pt x="3541389" y="2725489"/>
                </a:lnTo>
                <a:lnTo>
                  <a:pt x="3541389" y="2307587"/>
                </a:lnTo>
                <a:cubicBezTo>
                  <a:pt x="3541389" y="2298653"/>
                  <a:pt x="3545631" y="2294185"/>
                  <a:pt x="3554114" y="2294185"/>
                </a:cubicBezTo>
                <a:cubicBezTo>
                  <a:pt x="3562895" y="2294185"/>
                  <a:pt x="3567285" y="2298945"/>
                  <a:pt x="3567285" y="2308466"/>
                </a:cubicBezTo>
                <a:lnTo>
                  <a:pt x="3567285" y="2725489"/>
                </a:lnTo>
                <a:lnTo>
                  <a:pt x="3710160" y="2725489"/>
                </a:lnTo>
                <a:lnTo>
                  <a:pt x="3710160" y="2277107"/>
                </a:lnTo>
                <a:cubicBezTo>
                  <a:pt x="3710160" y="2250421"/>
                  <a:pt x="3699482" y="2230224"/>
                  <a:pt x="3678125" y="2216518"/>
                </a:cubicBezTo>
                <a:cubicBezTo>
                  <a:pt x="3656768" y="2202812"/>
                  <a:pt x="3633916" y="2195959"/>
                  <a:pt x="3609569" y="2195959"/>
                </a:cubicBezTo>
                <a:close/>
                <a:moveTo>
                  <a:pt x="2782357" y="2195959"/>
                </a:moveTo>
                <a:cubicBezTo>
                  <a:pt x="2676893" y="2195959"/>
                  <a:pt x="2624162" y="2233222"/>
                  <a:pt x="2624162" y="2307747"/>
                </a:cubicBezTo>
                <a:lnTo>
                  <a:pt x="2624162" y="2418224"/>
                </a:lnTo>
                <a:lnTo>
                  <a:pt x="2736913" y="2418224"/>
                </a:lnTo>
                <a:lnTo>
                  <a:pt x="2685914" y="2446821"/>
                </a:lnTo>
                <a:cubicBezTo>
                  <a:pt x="2668744" y="2457819"/>
                  <a:pt x="2655713" y="2467865"/>
                  <a:pt x="2646821" y="2476961"/>
                </a:cubicBezTo>
                <a:cubicBezTo>
                  <a:pt x="2629036" y="2495153"/>
                  <a:pt x="2620143" y="2516825"/>
                  <a:pt x="2620143" y="2541977"/>
                </a:cubicBezTo>
                <a:lnTo>
                  <a:pt x="2620143" y="2644006"/>
                </a:lnTo>
                <a:cubicBezTo>
                  <a:pt x="2620143" y="2703091"/>
                  <a:pt x="2657239" y="2732633"/>
                  <a:pt x="2731429" y="2732633"/>
                </a:cubicBezTo>
                <a:cubicBezTo>
                  <a:pt x="2779468" y="2732633"/>
                  <a:pt x="2803290" y="2723687"/>
                  <a:pt x="2802895" y="2705795"/>
                </a:cubicBezTo>
                <a:lnTo>
                  <a:pt x="2802895" y="2725489"/>
                </a:lnTo>
                <a:lnTo>
                  <a:pt x="2931343" y="2725489"/>
                </a:lnTo>
                <a:lnTo>
                  <a:pt x="2931343" y="2312128"/>
                </a:lnTo>
                <a:cubicBezTo>
                  <a:pt x="2931343" y="2234682"/>
                  <a:pt x="2881681" y="2195959"/>
                  <a:pt x="2782357" y="2195959"/>
                </a:cubicBezTo>
                <a:close/>
                <a:moveTo>
                  <a:pt x="2495144" y="2195959"/>
                </a:moveTo>
                <a:cubicBezTo>
                  <a:pt x="2458072" y="2195959"/>
                  <a:pt x="2435345" y="2202816"/>
                  <a:pt x="2426964" y="2216532"/>
                </a:cubicBezTo>
                <a:lnTo>
                  <a:pt x="2426964" y="2199531"/>
                </a:lnTo>
                <a:lnTo>
                  <a:pt x="2284089" y="2199531"/>
                </a:lnTo>
                <a:lnTo>
                  <a:pt x="2284089" y="2725489"/>
                </a:lnTo>
                <a:lnTo>
                  <a:pt x="2426964" y="2725489"/>
                </a:lnTo>
                <a:lnTo>
                  <a:pt x="2426964" y="2307587"/>
                </a:lnTo>
                <a:cubicBezTo>
                  <a:pt x="2426964" y="2298653"/>
                  <a:pt x="2431206" y="2294185"/>
                  <a:pt x="2439689" y="2294185"/>
                </a:cubicBezTo>
                <a:cubicBezTo>
                  <a:pt x="2448470" y="2294185"/>
                  <a:pt x="2452860" y="2298945"/>
                  <a:pt x="2452860" y="2308466"/>
                </a:cubicBezTo>
                <a:lnTo>
                  <a:pt x="2452860" y="2725489"/>
                </a:lnTo>
                <a:lnTo>
                  <a:pt x="2595735" y="2725489"/>
                </a:lnTo>
                <a:lnTo>
                  <a:pt x="2595735" y="2277107"/>
                </a:lnTo>
                <a:cubicBezTo>
                  <a:pt x="2595735" y="2250421"/>
                  <a:pt x="2585057" y="2230224"/>
                  <a:pt x="2563700" y="2216518"/>
                </a:cubicBezTo>
                <a:cubicBezTo>
                  <a:pt x="2542343" y="2202812"/>
                  <a:pt x="2519491" y="2195959"/>
                  <a:pt x="2495144" y="2195959"/>
                </a:cubicBezTo>
                <a:close/>
                <a:moveTo>
                  <a:pt x="1849251" y="2195959"/>
                </a:moveTo>
                <a:cubicBezTo>
                  <a:pt x="1812644" y="2195959"/>
                  <a:pt x="1789910" y="2203107"/>
                  <a:pt x="1781050" y="2217404"/>
                </a:cubicBezTo>
                <a:lnTo>
                  <a:pt x="1781050" y="2199531"/>
                </a:lnTo>
                <a:lnTo>
                  <a:pt x="1638175" y="2199531"/>
                </a:lnTo>
                <a:lnTo>
                  <a:pt x="1638175" y="2725489"/>
                </a:lnTo>
                <a:lnTo>
                  <a:pt x="1781050" y="2725489"/>
                </a:lnTo>
                <a:lnTo>
                  <a:pt x="1781050" y="2308480"/>
                </a:lnTo>
                <a:cubicBezTo>
                  <a:pt x="1781050" y="2299545"/>
                  <a:pt x="1785215" y="2295078"/>
                  <a:pt x="1793545" y="2295078"/>
                </a:cubicBezTo>
                <a:cubicBezTo>
                  <a:pt x="1801884" y="2295078"/>
                  <a:pt x="1806053" y="2299836"/>
                  <a:pt x="1806053" y="2309352"/>
                </a:cubicBezTo>
                <a:lnTo>
                  <a:pt x="1806053" y="2725489"/>
                </a:lnTo>
                <a:lnTo>
                  <a:pt x="1948928" y="2725489"/>
                </a:lnTo>
                <a:lnTo>
                  <a:pt x="1948928" y="2309373"/>
                </a:lnTo>
                <a:cubicBezTo>
                  <a:pt x="1948928" y="2300439"/>
                  <a:pt x="1953094" y="2295971"/>
                  <a:pt x="1961423" y="2295971"/>
                </a:cubicBezTo>
                <a:cubicBezTo>
                  <a:pt x="1969762" y="2295971"/>
                  <a:pt x="1973932" y="2300729"/>
                  <a:pt x="1973932" y="2310245"/>
                </a:cubicBezTo>
                <a:lnTo>
                  <a:pt x="1973932" y="2725489"/>
                </a:lnTo>
                <a:lnTo>
                  <a:pt x="2116807" y="2725489"/>
                </a:lnTo>
                <a:lnTo>
                  <a:pt x="2116807" y="2278419"/>
                </a:lnTo>
                <a:cubicBezTo>
                  <a:pt x="2116807" y="2252402"/>
                  <a:pt x="2106218" y="2232154"/>
                  <a:pt x="2085040" y="2217676"/>
                </a:cubicBezTo>
                <a:cubicBezTo>
                  <a:pt x="2063862" y="2203198"/>
                  <a:pt x="2041518" y="2195959"/>
                  <a:pt x="2018008" y="2195959"/>
                </a:cubicBezTo>
                <a:cubicBezTo>
                  <a:pt x="1977415" y="2195959"/>
                  <a:pt x="1947382" y="2207486"/>
                  <a:pt x="1927909" y="2230540"/>
                </a:cubicBezTo>
                <a:cubicBezTo>
                  <a:pt x="1906882" y="2207486"/>
                  <a:pt x="1880663" y="2195959"/>
                  <a:pt x="1849251" y="2195959"/>
                </a:cubicBezTo>
                <a:close/>
                <a:moveTo>
                  <a:pt x="3011710" y="2096839"/>
                </a:moveTo>
                <a:lnTo>
                  <a:pt x="3011710" y="2199531"/>
                </a:lnTo>
                <a:lnTo>
                  <a:pt x="2956346" y="2199531"/>
                </a:lnTo>
                <a:lnTo>
                  <a:pt x="2956346" y="2292846"/>
                </a:lnTo>
                <a:lnTo>
                  <a:pt x="3011710" y="2292846"/>
                </a:lnTo>
                <a:lnTo>
                  <a:pt x="3011710" y="2593637"/>
                </a:lnTo>
                <a:cubicBezTo>
                  <a:pt x="3011710" y="2643685"/>
                  <a:pt x="3017912" y="2678172"/>
                  <a:pt x="3030316" y="2697099"/>
                </a:cubicBezTo>
                <a:cubicBezTo>
                  <a:pt x="3042720" y="2716026"/>
                  <a:pt x="3078727" y="2725489"/>
                  <a:pt x="3138337" y="2725489"/>
                </a:cubicBezTo>
                <a:lnTo>
                  <a:pt x="3226469" y="2725489"/>
                </a:lnTo>
                <a:lnTo>
                  <a:pt x="3226469" y="2621458"/>
                </a:lnTo>
                <a:cubicBezTo>
                  <a:pt x="3191690" y="2621458"/>
                  <a:pt x="3171014" y="2619577"/>
                  <a:pt x="3164442" y="2615815"/>
                </a:cubicBezTo>
                <a:cubicBezTo>
                  <a:pt x="3157871" y="2612052"/>
                  <a:pt x="3154585" y="2604369"/>
                  <a:pt x="3154585" y="2592765"/>
                </a:cubicBezTo>
                <a:lnTo>
                  <a:pt x="3154585" y="2292846"/>
                </a:lnTo>
                <a:lnTo>
                  <a:pt x="3222095" y="2292846"/>
                </a:lnTo>
                <a:lnTo>
                  <a:pt x="3222095" y="2199531"/>
                </a:lnTo>
                <a:lnTo>
                  <a:pt x="3154585" y="2199531"/>
                </a:lnTo>
                <a:lnTo>
                  <a:pt x="3154585" y="2096839"/>
                </a:lnTo>
                <a:close/>
                <a:moveTo>
                  <a:pt x="3244775" y="2079873"/>
                </a:moveTo>
                <a:lnTo>
                  <a:pt x="3244775" y="2189262"/>
                </a:lnTo>
                <a:lnTo>
                  <a:pt x="3387650" y="2189262"/>
                </a:lnTo>
                <a:lnTo>
                  <a:pt x="3387650" y="2079873"/>
                </a:lnTo>
                <a:close/>
                <a:moveTo>
                  <a:pt x="2130350" y="2079873"/>
                </a:moveTo>
                <a:lnTo>
                  <a:pt x="2130350" y="2189262"/>
                </a:lnTo>
                <a:lnTo>
                  <a:pt x="2273225" y="2189262"/>
                </a:lnTo>
                <a:lnTo>
                  <a:pt x="2273225" y="2079873"/>
                </a:lnTo>
                <a:close/>
                <a:moveTo>
                  <a:pt x="1152400" y="2079873"/>
                </a:moveTo>
                <a:lnTo>
                  <a:pt x="1152400" y="2725489"/>
                </a:lnTo>
                <a:lnTo>
                  <a:pt x="1295275" y="2725489"/>
                </a:lnTo>
                <a:lnTo>
                  <a:pt x="1295275" y="2079873"/>
                </a:lnTo>
                <a:close/>
                <a:moveTo>
                  <a:pt x="1000000" y="2079873"/>
                </a:moveTo>
                <a:lnTo>
                  <a:pt x="1000000" y="2725489"/>
                </a:lnTo>
                <a:lnTo>
                  <a:pt x="1142875" y="2725489"/>
                </a:lnTo>
                <a:lnTo>
                  <a:pt x="1142875" y="2079873"/>
                </a:lnTo>
                <a:close/>
                <a:moveTo>
                  <a:pt x="826765" y="2079873"/>
                </a:moveTo>
                <a:lnTo>
                  <a:pt x="826765" y="2725489"/>
                </a:lnTo>
                <a:lnTo>
                  <a:pt x="983034" y="2725489"/>
                </a:lnTo>
                <a:lnTo>
                  <a:pt x="983034" y="2079873"/>
                </a:lnTo>
                <a:close/>
                <a:moveTo>
                  <a:pt x="3846189" y="1521619"/>
                </a:moveTo>
                <a:lnTo>
                  <a:pt x="3846189" y="1631007"/>
                </a:lnTo>
                <a:lnTo>
                  <a:pt x="3978349" y="1631007"/>
                </a:lnTo>
                <a:lnTo>
                  <a:pt x="3978349" y="1521619"/>
                </a:lnTo>
                <a:close/>
                <a:moveTo>
                  <a:pt x="2988493" y="1404263"/>
                </a:moveTo>
                <a:lnTo>
                  <a:pt x="2988493" y="1526495"/>
                </a:lnTo>
                <a:cubicBezTo>
                  <a:pt x="2988493" y="1536043"/>
                  <a:pt x="2984474" y="1540818"/>
                  <a:pt x="2976438" y="1540818"/>
                </a:cubicBezTo>
                <a:cubicBezTo>
                  <a:pt x="2967508" y="1540818"/>
                  <a:pt x="2963043" y="1536043"/>
                  <a:pt x="2963043" y="1526495"/>
                </a:cubicBezTo>
                <a:lnTo>
                  <a:pt x="2963043" y="1433933"/>
                </a:lnTo>
                <a:cubicBezTo>
                  <a:pt x="2963043" y="1419901"/>
                  <a:pt x="2971527" y="1410012"/>
                  <a:pt x="2988493" y="1404263"/>
                </a:cubicBezTo>
                <a:close/>
                <a:moveTo>
                  <a:pt x="1978843" y="1404263"/>
                </a:moveTo>
                <a:lnTo>
                  <a:pt x="1978843" y="1526495"/>
                </a:lnTo>
                <a:cubicBezTo>
                  <a:pt x="1978843" y="1536043"/>
                  <a:pt x="1974825" y="1540818"/>
                  <a:pt x="1966788" y="1540818"/>
                </a:cubicBezTo>
                <a:cubicBezTo>
                  <a:pt x="1957858" y="1540818"/>
                  <a:pt x="1953393" y="1536043"/>
                  <a:pt x="1953393" y="1526495"/>
                </a:cubicBezTo>
                <a:lnTo>
                  <a:pt x="1953393" y="1433933"/>
                </a:lnTo>
                <a:cubicBezTo>
                  <a:pt x="1953393" y="1419901"/>
                  <a:pt x="1961876" y="1410012"/>
                  <a:pt x="1978843" y="1404263"/>
                </a:cubicBezTo>
                <a:close/>
                <a:moveTo>
                  <a:pt x="1359718" y="1404263"/>
                </a:moveTo>
                <a:lnTo>
                  <a:pt x="1359718" y="1526495"/>
                </a:lnTo>
                <a:cubicBezTo>
                  <a:pt x="1359718" y="1536043"/>
                  <a:pt x="1355700" y="1540818"/>
                  <a:pt x="1347663" y="1540818"/>
                </a:cubicBezTo>
                <a:cubicBezTo>
                  <a:pt x="1338733" y="1540818"/>
                  <a:pt x="1334268" y="1536043"/>
                  <a:pt x="1334268" y="1526495"/>
                </a:cubicBezTo>
                <a:lnTo>
                  <a:pt x="1334268" y="1433933"/>
                </a:lnTo>
                <a:cubicBezTo>
                  <a:pt x="1334268" y="1419901"/>
                  <a:pt x="1342751" y="1410012"/>
                  <a:pt x="1359718" y="1404263"/>
                </a:cubicBezTo>
                <a:close/>
                <a:moveTo>
                  <a:pt x="2286322" y="1376019"/>
                </a:moveTo>
                <a:lnTo>
                  <a:pt x="2294144" y="1384800"/>
                </a:lnTo>
                <a:cubicBezTo>
                  <a:pt x="2311253" y="1406170"/>
                  <a:pt x="2319808" y="1424425"/>
                  <a:pt x="2319808" y="1439563"/>
                </a:cubicBezTo>
                <a:lnTo>
                  <a:pt x="2319808" y="1514008"/>
                </a:lnTo>
                <a:cubicBezTo>
                  <a:pt x="2319808" y="1522356"/>
                  <a:pt x="2314301" y="1526530"/>
                  <a:pt x="2303288" y="1526530"/>
                </a:cubicBezTo>
                <a:cubicBezTo>
                  <a:pt x="2291977" y="1526530"/>
                  <a:pt x="2286322" y="1522358"/>
                  <a:pt x="2286322" y="1514015"/>
                </a:cubicBezTo>
                <a:close/>
                <a:moveTo>
                  <a:pt x="3846189" y="1219795"/>
                </a:moveTo>
                <a:lnTo>
                  <a:pt x="3846189" y="1329184"/>
                </a:lnTo>
                <a:lnTo>
                  <a:pt x="3978349" y="1329184"/>
                </a:lnTo>
                <a:lnTo>
                  <a:pt x="3978349" y="1219795"/>
                </a:lnTo>
                <a:close/>
                <a:moveTo>
                  <a:pt x="2975545" y="1197024"/>
                </a:moveTo>
                <a:cubicBezTo>
                  <a:pt x="2984177" y="1197024"/>
                  <a:pt x="2988493" y="1202380"/>
                  <a:pt x="2988493" y="1213091"/>
                </a:cubicBezTo>
                <a:lnTo>
                  <a:pt x="2988493" y="1288505"/>
                </a:lnTo>
                <a:cubicBezTo>
                  <a:pt x="2988493" y="1291058"/>
                  <a:pt x="2985274" y="1294593"/>
                  <a:pt x="2978836" y="1299109"/>
                </a:cubicBezTo>
                <a:lnTo>
                  <a:pt x="2962689" y="1308301"/>
                </a:lnTo>
                <a:lnTo>
                  <a:pt x="2962555" y="1302775"/>
                </a:lnTo>
                <a:cubicBezTo>
                  <a:pt x="2962229" y="1295650"/>
                  <a:pt x="2961741" y="1288091"/>
                  <a:pt x="2961090" y="1280098"/>
                </a:cubicBezTo>
                <a:cubicBezTo>
                  <a:pt x="2960350" y="1268016"/>
                  <a:pt x="2959981" y="1257660"/>
                  <a:pt x="2959981" y="1249033"/>
                </a:cubicBezTo>
                <a:cubicBezTo>
                  <a:pt x="2959981" y="1214361"/>
                  <a:pt x="2965169" y="1197024"/>
                  <a:pt x="2975545" y="1197024"/>
                </a:cubicBezTo>
                <a:close/>
                <a:moveTo>
                  <a:pt x="2649462" y="1197024"/>
                </a:moveTo>
                <a:cubicBezTo>
                  <a:pt x="2658094" y="1197024"/>
                  <a:pt x="2662410" y="1201792"/>
                  <a:pt x="2662410" y="1211326"/>
                </a:cubicBezTo>
                <a:lnTo>
                  <a:pt x="2662410" y="1526516"/>
                </a:lnTo>
                <a:cubicBezTo>
                  <a:pt x="2662410" y="1536050"/>
                  <a:pt x="2658094" y="1540818"/>
                  <a:pt x="2649462" y="1540818"/>
                </a:cubicBezTo>
                <a:cubicBezTo>
                  <a:pt x="2640830" y="1540818"/>
                  <a:pt x="2636514" y="1536341"/>
                  <a:pt x="2636514" y="1527388"/>
                </a:cubicBezTo>
                <a:lnTo>
                  <a:pt x="2636514" y="1211326"/>
                </a:lnTo>
                <a:cubicBezTo>
                  <a:pt x="2636514" y="1201792"/>
                  <a:pt x="2640830" y="1197024"/>
                  <a:pt x="2649462" y="1197024"/>
                </a:cubicBezTo>
                <a:close/>
                <a:moveTo>
                  <a:pt x="1965895" y="1197024"/>
                </a:moveTo>
                <a:cubicBezTo>
                  <a:pt x="1974527" y="1197024"/>
                  <a:pt x="1978843" y="1202380"/>
                  <a:pt x="1978843" y="1213091"/>
                </a:cubicBezTo>
                <a:lnTo>
                  <a:pt x="1978843" y="1288505"/>
                </a:lnTo>
                <a:cubicBezTo>
                  <a:pt x="1978843" y="1291058"/>
                  <a:pt x="1975624" y="1294593"/>
                  <a:pt x="1969186" y="1299109"/>
                </a:cubicBezTo>
                <a:lnTo>
                  <a:pt x="1953039" y="1308301"/>
                </a:lnTo>
                <a:lnTo>
                  <a:pt x="1952905" y="1302775"/>
                </a:lnTo>
                <a:cubicBezTo>
                  <a:pt x="1952579" y="1295650"/>
                  <a:pt x="1952091" y="1288091"/>
                  <a:pt x="1951440" y="1280098"/>
                </a:cubicBezTo>
                <a:cubicBezTo>
                  <a:pt x="1950700" y="1268016"/>
                  <a:pt x="1950331" y="1257660"/>
                  <a:pt x="1950331" y="1249033"/>
                </a:cubicBezTo>
                <a:cubicBezTo>
                  <a:pt x="1950331" y="1214361"/>
                  <a:pt x="1955519" y="1197024"/>
                  <a:pt x="1965895" y="1197024"/>
                </a:cubicBezTo>
                <a:close/>
                <a:moveTo>
                  <a:pt x="1346770" y="1197024"/>
                </a:moveTo>
                <a:cubicBezTo>
                  <a:pt x="1355402" y="1197024"/>
                  <a:pt x="1359718" y="1202380"/>
                  <a:pt x="1359718" y="1213091"/>
                </a:cubicBezTo>
                <a:lnTo>
                  <a:pt x="1359718" y="1288505"/>
                </a:lnTo>
                <a:cubicBezTo>
                  <a:pt x="1359718" y="1291058"/>
                  <a:pt x="1356499" y="1294593"/>
                  <a:pt x="1350061" y="1299109"/>
                </a:cubicBezTo>
                <a:lnTo>
                  <a:pt x="1333914" y="1308301"/>
                </a:lnTo>
                <a:lnTo>
                  <a:pt x="1333780" y="1302775"/>
                </a:lnTo>
                <a:cubicBezTo>
                  <a:pt x="1333454" y="1295650"/>
                  <a:pt x="1332966" y="1288091"/>
                  <a:pt x="1332315" y="1280098"/>
                </a:cubicBezTo>
                <a:cubicBezTo>
                  <a:pt x="1331575" y="1268016"/>
                  <a:pt x="1331206" y="1257660"/>
                  <a:pt x="1331206" y="1249033"/>
                </a:cubicBezTo>
                <a:cubicBezTo>
                  <a:pt x="1331206" y="1214361"/>
                  <a:pt x="1336394" y="1197024"/>
                  <a:pt x="1346770" y="1197024"/>
                </a:cubicBezTo>
                <a:close/>
                <a:moveTo>
                  <a:pt x="3365526" y="1100584"/>
                </a:moveTo>
                <a:cubicBezTo>
                  <a:pt x="3328635" y="1100584"/>
                  <a:pt x="3306045" y="1107442"/>
                  <a:pt x="3297758" y="1121157"/>
                </a:cubicBezTo>
                <a:lnTo>
                  <a:pt x="3297758" y="1104156"/>
                </a:lnTo>
                <a:lnTo>
                  <a:pt x="3154883" y="1104156"/>
                </a:lnTo>
                <a:lnTo>
                  <a:pt x="3154883" y="1630114"/>
                </a:lnTo>
                <a:lnTo>
                  <a:pt x="3297758" y="1630114"/>
                </a:lnTo>
                <a:lnTo>
                  <a:pt x="3297758" y="1212212"/>
                </a:lnTo>
                <a:cubicBezTo>
                  <a:pt x="3297758" y="1203278"/>
                  <a:pt x="3301850" y="1198810"/>
                  <a:pt x="3310036" y="1198810"/>
                </a:cubicBezTo>
                <a:cubicBezTo>
                  <a:pt x="3318519" y="1198810"/>
                  <a:pt x="3322761" y="1203575"/>
                  <a:pt x="3322761" y="1213105"/>
                </a:cubicBezTo>
                <a:lnTo>
                  <a:pt x="3322761" y="1332477"/>
                </a:lnTo>
                <a:lnTo>
                  <a:pt x="3465636" y="1332477"/>
                </a:lnTo>
                <a:lnTo>
                  <a:pt x="3465636" y="1181732"/>
                </a:lnTo>
                <a:cubicBezTo>
                  <a:pt x="3465636" y="1157287"/>
                  <a:pt x="3455683" y="1137651"/>
                  <a:pt x="3435777" y="1122824"/>
                </a:cubicBezTo>
                <a:cubicBezTo>
                  <a:pt x="3415871" y="1107997"/>
                  <a:pt x="3392454" y="1100584"/>
                  <a:pt x="3365526" y="1100584"/>
                </a:cubicBezTo>
                <a:close/>
                <a:moveTo>
                  <a:pt x="2982381" y="1100584"/>
                </a:moveTo>
                <a:cubicBezTo>
                  <a:pt x="2876918" y="1100584"/>
                  <a:pt x="2824186" y="1137847"/>
                  <a:pt x="2824186" y="1212372"/>
                </a:cubicBezTo>
                <a:lnTo>
                  <a:pt x="2824186" y="1322850"/>
                </a:lnTo>
                <a:lnTo>
                  <a:pt x="2936938" y="1322850"/>
                </a:lnTo>
                <a:lnTo>
                  <a:pt x="2885939" y="1351446"/>
                </a:lnTo>
                <a:cubicBezTo>
                  <a:pt x="2868769" y="1362444"/>
                  <a:pt x="2855738" y="1372491"/>
                  <a:pt x="2846846" y="1381587"/>
                </a:cubicBezTo>
                <a:cubicBezTo>
                  <a:pt x="2829061" y="1399778"/>
                  <a:pt x="2820168" y="1421450"/>
                  <a:pt x="2820168" y="1446602"/>
                </a:cubicBezTo>
                <a:lnTo>
                  <a:pt x="2820168" y="1548631"/>
                </a:lnTo>
                <a:cubicBezTo>
                  <a:pt x="2820168" y="1607716"/>
                  <a:pt x="2857264" y="1637258"/>
                  <a:pt x="2931454" y="1637258"/>
                </a:cubicBezTo>
                <a:cubicBezTo>
                  <a:pt x="2979493" y="1637258"/>
                  <a:pt x="3003315" y="1628312"/>
                  <a:pt x="3002920" y="1610420"/>
                </a:cubicBezTo>
                <a:lnTo>
                  <a:pt x="3002920" y="1630114"/>
                </a:lnTo>
                <a:lnTo>
                  <a:pt x="3131368" y="1630114"/>
                </a:lnTo>
                <a:lnTo>
                  <a:pt x="3131368" y="1216753"/>
                </a:lnTo>
                <a:cubicBezTo>
                  <a:pt x="3131368" y="1139307"/>
                  <a:pt x="3081706" y="1100584"/>
                  <a:pt x="2982381" y="1100584"/>
                </a:cubicBezTo>
                <a:close/>
                <a:moveTo>
                  <a:pt x="2680514" y="1100584"/>
                </a:moveTo>
                <a:cubicBezTo>
                  <a:pt x="2650269" y="1100584"/>
                  <a:pt x="2626959" y="1108611"/>
                  <a:pt x="2610583" y="1124666"/>
                </a:cubicBezTo>
                <a:lnTo>
                  <a:pt x="2602575" y="1104156"/>
                </a:lnTo>
                <a:lnTo>
                  <a:pt x="2493639" y="1104156"/>
                </a:lnTo>
                <a:lnTo>
                  <a:pt x="2493639" y="1737717"/>
                </a:lnTo>
                <a:lnTo>
                  <a:pt x="2636514" y="1737717"/>
                </a:lnTo>
                <a:lnTo>
                  <a:pt x="2636514" y="1618429"/>
                </a:lnTo>
                <a:cubicBezTo>
                  <a:pt x="2645286" y="1630982"/>
                  <a:pt x="2668159" y="1637258"/>
                  <a:pt x="2705133" y="1637258"/>
                </a:cubicBezTo>
                <a:cubicBezTo>
                  <a:pt x="2732476" y="1637258"/>
                  <a:pt x="2756004" y="1630077"/>
                  <a:pt x="2775716" y="1615715"/>
                </a:cubicBezTo>
                <a:cubicBezTo>
                  <a:pt x="2795429" y="1601353"/>
                  <a:pt x="2805285" y="1582061"/>
                  <a:pt x="2805285" y="1557840"/>
                </a:cubicBezTo>
                <a:lnTo>
                  <a:pt x="2805285" y="1192699"/>
                </a:lnTo>
                <a:cubicBezTo>
                  <a:pt x="2805285" y="1162575"/>
                  <a:pt x="2792037" y="1139692"/>
                  <a:pt x="2765541" y="1124049"/>
                </a:cubicBezTo>
                <a:cubicBezTo>
                  <a:pt x="2739045" y="1108405"/>
                  <a:pt x="2710703" y="1100584"/>
                  <a:pt x="2680514" y="1100584"/>
                </a:cubicBezTo>
                <a:close/>
                <a:moveTo>
                  <a:pt x="1972732" y="1100584"/>
                </a:moveTo>
                <a:cubicBezTo>
                  <a:pt x="1867268" y="1100584"/>
                  <a:pt x="1814537" y="1137847"/>
                  <a:pt x="1814537" y="1212372"/>
                </a:cubicBezTo>
                <a:lnTo>
                  <a:pt x="1814537" y="1322850"/>
                </a:lnTo>
                <a:lnTo>
                  <a:pt x="1927288" y="1322850"/>
                </a:lnTo>
                <a:lnTo>
                  <a:pt x="1876289" y="1351446"/>
                </a:lnTo>
                <a:cubicBezTo>
                  <a:pt x="1859119" y="1362444"/>
                  <a:pt x="1846088" y="1372491"/>
                  <a:pt x="1837196" y="1381587"/>
                </a:cubicBezTo>
                <a:cubicBezTo>
                  <a:pt x="1819411" y="1399778"/>
                  <a:pt x="1810518" y="1421450"/>
                  <a:pt x="1810518" y="1446602"/>
                </a:cubicBezTo>
                <a:lnTo>
                  <a:pt x="1810518" y="1548631"/>
                </a:lnTo>
                <a:cubicBezTo>
                  <a:pt x="1810518" y="1607716"/>
                  <a:pt x="1847614" y="1637258"/>
                  <a:pt x="1921805" y="1637258"/>
                </a:cubicBezTo>
                <a:cubicBezTo>
                  <a:pt x="1969843" y="1637258"/>
                  <a:pt x="1993665" y="1628312"/>
                  <a:pt x="1993270" y="1610420"/>
                </a:cubicBezTo>
                <a:lnTo>
                  <a:pt x="1993270" y="1630114"/>
                </a:lnTo>
                <a:lnTo>
                  <a:pt x="2121718" y="1630114"/>
                </a:lnTo>
                <a:lnTo>
                  <a:pt x="2121718" y="1216753"/>
                </a:lnTo>
                <a:cubicBezTo>
                  <a:pt x="2121718" y="1139307"/>
                  <a:pt x="2072056" y="1100584"/>
                  <a:pt x="1972732" y="1100584"/>
                </a:cubicBezTo>
                <a:close/>
                <a:moveTo>
                  <a:pt x="1353607" y="1100584"/>
                </a:moveTo>
                <a:cubicBezTo>
                  <a:pt x="1248143" y="1100584"/>
                  <a:pt x="1195412" y="1137847"/>
                  <a:pt x="1195412" y="1212372"/>
                </a:cubicBezTo>
                <a:lnTo>
                  <a:pt x="1195412" y="1322850"/>
                </a:lnTo>
                <a:lnTo>
                  <a:pt x="1308163" y="1322850"/>
                </a:lnTo>
                <a:lnTo>
                  <a:pt x="1257164" y="1351446"/>
                </a:lnTo>
                <a:cubicBezTo>
                  <a:pt x="1239995" y="1362444"/>
                  <a:pt x="1226963" y="1372491"/>
                  <a:pt x="1218071" y="1381587"/>
                </a:cubicBezTo>
                <a:cubicBezTo>
                  <a:pt x="1200286" y="1399778"/>
                  <a:pt x="1191393" y="1421450"/>
                  <a:pt x="1191393" y="1446602"/>
                </a:cubicBezTo>
                <a:lnTo>
                  <a:pt x="1191393" y="1548631"/>
                </a:lnTo>
                <a:cubicBezTo>
                  <a:pt x="1191393" y="1607716"/>
                  <a:pt x="1228489" y="1637258"/>
                  <a:pt x="1302680" y="1637258"/>
                </a:cubicBezTo>
                <a:cubicBezTo>
                  <a:pt x="1350719" y="1637258"/>
                  <a:pt x="1374540" y="1628312"/>
                  <a:pt x="1374145" y="1610420"/>
                </a:cubicBezTo>
                <a:lnTo>
                  <a:pt x="1374145" y="1630114"/>
                </a:lnTo>
                <a:lnTo>
                  <a:pt x="1502593" y="1630114"/>
                </a:lnTo>
                <a:lnTo>
                  <a:pt x="1502593" y="1216753"/>
                </a:lnTo>
                <a:cubicBezTo>
                  <a:pt x="1502593" y="1139307"/>
                  <a:pt x="1452931" y="1100584"/>
                  <a:pt x="1353607" y="1100584"/>
                </a:cubicBezTo>
                <a:close/>
                <a:moveTo>
                  <a:pt x="983034" y="1082724"/>
                </a:moveTo>
                <a:cubicBezTo>
                  <a:pt x="997321" y="1082724"/>
                  <a:pt x="1004465" y="1090710"/>
                  <a:pt x="1004465" y="1106681"/>
                </a:cubicBezTo>
                <a:lnTo>
                  <a:pt x="1004465" y="1507491"/>
                </a:lnTo>
                <a:cubicBezTo>
                  <a:pt x="1004465" y="1523756"/>
                  <a:pt x="997321" y="1531888"/>
                  <a:pt x="983034" y="1531888"/>
                </a:cubicBezTo>
                <a:close/>
                <a:moveTo>
                  <a:pt x="2308681" y="1081832"/>
                </a:moveTo>
                <a:cubicBezTo>
                  <a:pt x="2316992" y="1081832"/>
                  <a:pt x="2321148" y="1085134"/>
                  <a:pt x="2321148" y="1091738"/>
                </a:cubicBezTo>
                <a:lnTo>
                  <a:pt x="2321148" y="1202817"/>
                </a:lnTo>
                <a:lnTo>
                  <a:pt x="2306630" y="1185088"/>
                </a:lnTo>
                <a:cubicBezTo>
                  <a:pt x="2299314" y="1172842"/>
                  <a:pt x="2295656" y="1161752"/>
                  <a:pt x="2295656" y="1151818"/>
                </a:cubicBezTo>
                <a:lnTo>
                  <a:pt x="2293019" y="1111069"/>
                </a:lnTo>
                <a:cubicBezTo>
                  <a:pt x="2293019" y="1091577"/>
                  <a:pt x="2298240" y="1081832"/>
                  <a:pt x="2308681" y="1081832"/>
                </a:cubicBezTo>
                <a:close/>
                <a:moveTo>
                  <a:pt x="1582960" y="1001464"/>
                </a:moveTo>
                <a:lnTo>
                  <a:pt x="1582960" y="1104156"/>
                </a:lnTo>
                <a:lnTo>
                  <a:pt x="1527596" y="1104156"/>
                </a:lnTo>
                <a:lnTo>
                  <a:pt x="1527596" y="1197471"/>
                </a:lnTo>
                <a:lnTo>
                  <a:pt x="1582960" y="1197471"/>
                </a:lnTo>
                <a:lnTo>
                  <a:pt x="1582960" y="1498262"/>
                </a:lnTo>
                <a:cubicBezTo>
                  <a:pt x="1582960" y="1548310"/>
                  <a:pt x="1589162" y="1582798"/>
                  <a:pt x="1601566" y="1601724"/>
                </a:cubicBezTo>
                <a:cubicBezTo>
                  <a:pt x="1613970" y="1620651"/>
                  <a:pt x="1649977" y="1630114"/>
                  <a:pt x="1709587" y="1630114"/>
                </a:cubicBezTo>
                <a:lnTo>
                  <a:pt x="1797719" y="1630114"/>
                </a:lnTo>
                <a:lnTo>
                  <a:pt x="1797719" y="1526083"/>
                </a:lnTo>
                <a:cubicBezTo>
                  <a:pt x="1762940" y="1526083"/>
                  <a:pt x="1742264" y="1524202"/>
                  <a:pt x="1735693" y="1520439"/>
                </a:cubicBezTo>
                <a:cubicBezTo>
                  <a:pt x="1729121" y="1516677"/>
                  <a:pt x="1725835" y="1508994"/>
                  <a:pt x="1725835" y="1497390"/>
                </a:cubicBezTo>
                <a:lnTo>
                  <a:pt x="1725835" y="1197471"/>
                </a:lnTo>
                <a:lnTo>
                  <a:pt x="1793345" y="1197471"/>
                </a:lnTo>
                <a:lnTo>
                  <a:pt x="1793345" y="1104156"/>
                </a:lnTo>
                <a:lnTo>
                  <a:pt x="1725835" y="1104156"/>
                </a:lnTo>
                <a:lnTo>
                  <a:pt x="1725835" y="1001464"/>
                </a:lnTo>
                <a:close/>
                <a:moveTo>
                  <a:pt x="3476500" y="984498"/>
                </a:moveTo>
                <a:lnTo>
                  <a:pt x="3476500" y="1630114"/>
                </a:lnTo>
                <a:lnTo>
                  <a:pt x="3619375" y="1630114"/>
                </a:lnTo>
                <a:lnTo>
                  <a:pt x="3619375" y="1446128"/>
                </a:lnTo>
                <a:lnTo>
                  <a:pt x="3680251" y="1630114"/>
                </a:lnTo>
                <a:lnTo>
                  <a:pt x="3842617" y="1630114"/>
                </a:lnTo>
                <a:lnTo>
                  <a:pt x="3721801" y="1335588"/>
                </a:lnTo>
                <a:lnTo>
                  <a:pt x="3812256" y="1104156"/>
                </a:lnTo>
                <a:lnTo>
                  <a:pt x="3667568" y="1104156"/>
                </a:lnTo>
                <a:lnTo>
                  <a:pt x="3619375" y="1266509"/>
                </a:lnTo>
                <a:lnTo>
                  <a:pt x="3619375" y="984498"/>
                </a:lnTo>
                <a:close/>
                <a:moveTo>
                  <a:pt x="826765" y="984498"/>
                </a:moveTo>
                <a:lnTo>
                  <a:pt x="826765" y="1630114"/>
                </a:lnTo>
                <a:lnTo>
                  <a:pt x="1008923" y="1630114"/>
                </a:lnTo>
                <a:cubicBezTo>
                  <a:pt x="1051953" y="1630114"/>
                  <a:pt x="1088161" y="1618456"/>
                  <a:pt x="1117548" y="1595139"/>
                </a:cubicBezTo>
                <a:cubicBezTo>
                  <a:pt x="1146935" y="1571821"/>
                  <a:pt x="1161628" y="1539208"/>
                  <a:pt x="1161628" y="1497299"/>
                </a:cubicBezTo>
                <a:lnTo>
                  <a:pt x="1161628" y="1117313"/>
                </a:lnTo>
                <a:cubicBezTo>
                  <a:pt x="1161628" y="1072344"/>
                  <a:pt x="1145886" y="1038966"/>
                  <a:pt x="1114401" y="1017178"/>
                </a:cubicBezTo>
                <a:cubicBezTo>
                  <a:pt x="1082918" y="995391"/>
                  <a:pt x="1047465" y="984498"/>
                  <a:pt x="1008044" y="984498"/>
                </a:cubicBezTo>
                <a:close/>
                <a:moveTo>
                  <a:pt x="2311862" y="978694"/>
                </a:moveTo>
                <a:cubicBezTo>
                  <a:pt x="2199287" y="978694"/>
                  <a:pt x="2143000" y="1022398"/>
                  <a:pt x="2143000" y="1109807"/>
                </a:cubicBezTo>
                <a:lnTo>
                  <a:pt x="2143000" y="1180309"/>
                </a:lnTo>
                <a:cubicBezTo>
                  <a:pt x="2143000" y="1205680"/>
                  <a:pt x="2150515" y="1228623"/>
                  <a:pt x="2165544" y="1249137"/>
                </a:cubicBezTo>
                <a:cubicBezTo>
                  <a:pt x="2176816" y="1264524"/>
                  <a:pt x="2200004" y="1289606"/>
                  <a:pt x="2235108" y="1324383"/>
                </a:cubicBezTo>
                <a:lnTo>
                  <a:pt x="2272842" y="1361087"/>
                </a:lnTo>
                <a:lnTo>
                  <a:pt x="2143000" y="1361087"/>
                </a:lnTo>
                <a:lnTo>
                  <a:pt x="2143000" y="1513170"/>
                </a:lnTo>
                <a:cubicBezTo>
                  <a:pt x="2143000" y="1595003"/>
                  <a:pt x="2197488" y="1635919"/>
                  <a:pt x="2306462" y="1635919"/>
                </a:cubicBezTo>
                <a:cubicBezTo>
                  <a:pt x="2419539" y="1635919"/>
                  <a:pt x="2476078" y="1591193"/>
                  <a:pt x="2476078" y="1501743"/>
                </a:cubicBezTo>
                <a:lnTo>
                  <a:pt x="2476078" y="1421606"/>
                </a:lnTo>
                <a:cubicBezTo>
                  <a:pt x="2476078" y="1392064"/>
                  <a:pt x="2467885" y="1365862"/>
                  <a:pt x="2451500" y="1343001"/>
                </a:cubicBezTo>
                <a:cubicBezTo>
                  <a:pt x="2435115" y="1320139"/>
                  <a:pt x="2397799" y="1280903"/>
                  <a:pt x="2339551" y="1225292"/>
                </a:cubicBezTo>
                <a:lnTo>
                  <a:pt x="2332193" y="1216307"/>
                </a:lnTo>
                <a:lnTo>
                  <a:pt x="2464469" y="1216307"/>
                </a:lnTo>
                <a:lnTo>
                  <a:pt x="2464469" y="1098812"/>
                </a:lnTo>
                <a:cubicBezTo>
                  <a:pt x="2464469" y="1018733"/>
                  <a:pt x="2413600" y="978694"/>
                  <a:pt x="2311862" y="978694"/>
                </a:cubicBezTo>
                <a:close/>
                <a:moveTo>
                  <a:pt x="0" y="0"/>
                </a:moveTo>
                <a:lnTo>
                  <a:pt x="6096000" y="0"/>
                </a:lnTo>
                <a:lnTo>
                  <a:pt x="6096000" y="6858000"/>
                </a:lnTo>
                <a:lnTo>
                  <a:pt x="0" y="6858000"/>
                </a:ln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 name="Freeform: Shape 3">
            <a:extLst>
              <a:ext uri="{FF2B5EF4-FFF2-40B4-BE49-F238E27FC236}">
                <a16:creationId xmlns:a16="http://schemas.microsoft.com/office/drawing/2014/main" id="{A188FE89-3130-664B-2577-6764301DCBCF}"/>
              </a:ext>
            </a:extLst>
          </p:cNvPr>
          <p:cNvSpPr/>
          <p:nvPr/>
        </p:nvSpPr>
        <p:spPr>
          <a:xfrm>
            <a:off x="9396060" y="6027435"/>
            <a:ext cx="1537232" cy="467948"/>
          </a:xfrm>
          <a:custGeom>
            <a:avLst/>
            <a:gdLst/>
            <a:ahLst/>
            <a:cxnLst/>
            <a:rect l="l" t="t" r="r" b="b"/>
            <a:pathLst>
              <a:path w="1537232" h="467948">
                <a:moveTo>
                  <a:pt x="1233701" y="339235"/>
                </a:moveTo>
                <a:lnTo>
                  <a:pt x="1228313" y="392980"/>
                </a:lnTo>
                <a:lnTo>
                  <a:pt x="1239393" y="392980"/>
                </a:lnTo>
                <a:close/>
                <a:moveTo>
                  <a:pt x="357401" y="339235"/>
                </a:moveTo>
                <a:lnTo>
                  <a:pt x="352013" y="392980"/>
                </a:lnTo>
                <a:lnTo>
                  <a:pt x="363093" y="392980"/>
                </a:lnTo>
                <a:close/>
                <a:moveTo>
                  <a:pt x="147851" y="339235"/>
                </a:moveTo>
                <a:lnTo>
                  <a:pt x="142463" y="392980"/>
                </a:lnTo>
                <a:lnTo>
                  <a:pt x="153543" y="392980"/>
                </a:lnTo>
                <a:close/>
                <a:moveTo>
                  <a:pt x="1335946" y="309348"/>
                </a:moveTo>
                <a:lnTo>
                  <a:pt x="1335946" y="358071"/>
                </a:lnTo>
                <a:cubicBezTo>
                  <a:pt x="1344066" y="358071"/>
                  <a:pt x="1348127" y="354881"/>
                  <a:pt x="1348127" y="348502"/>
                </a:cubicBezTo>
                <a:lnTo>
                  <a:pt x="1348127" y="318790"/>
                </a:lnTo>
                <a:cubicBezTo>
                  <a:pt x="1348127" y="312495"/>
                  <a:pt x="1344066" y="309348"/>
                  <a:pt x="1335946" y="309348"/>
                </a:cubicBezTo>
                <a:close/>
                <a:moveTo>
                  <a:pt x="458516" y="309348"/>
                </a:moveTo>
                <a:lnTo>
                  <a:pt x="458516" y="443210"/>
                </a:lnTo>
                <a:cubicBezTo>
                  <a:pt x="466050" y="443210"/>
                  <a:pt x="469818" y="440025"/>
                  <a:pt x="469818" y="433656"/>
                </a:cubicBezTo>
                <a:lnTo>
                  <a:pt x="469818" y="318776"/>
                </a:lnTo>
                <a:cubicBezTo>
                  <a:pt x="469818" y="312491"/>
                  <a:pt x="466050" y="309348"/>
                  <a:pt x="458516" y="309348"/>
                </a:cubicBezTo>
                <a:close/>
                <a:moveTo>
                  <a:pt x="1425848" y="286242"/>
                </a:moveTo>
                <a:lnTo>
                  <a:pt x="1463600" y="286242"/>
                </a:lnTo>
                <a:lnTo>
                  <a:pt x="1481416" y="350091"/>
                </a:lnTo>
                <a:lnTo>
                  <a:pt x="1501637" y="286242"/>
                </a:lnTo>
                <a:lnTo>
                  <a:pt x="1537232" y="286242"/>
                </a:lnTo>
                <a:lnTo>
                  <a:pt x="1511363" y="358824"/>
                </a:lnTo>
                <a:lnTo>
                  <a:pt x="1498429" y="395115"/>
                </a:lnTo>
                <a:lnTo>
                  <a:pt x="1498429" y="466315"/>
                </a:lnTo>
                <a:lnTo>
                  <a:pt x="1458874" y="466315"/>
                </a:lnTo>
                <a:lnTo>
                  <a:pt x="1458874" y="396496"/>
                </a:lnTo>
                <a:cubicBezTo>
                  <a:pt x="1458120" y="390134"/>
                  <a:pt x="1454730" y="377702"/>
                  <a:pt x="1448702" y="359201"/>
                </a:cubicBezTo>
                <a:cubicBezTo>
                  <a:pt x="1443512" y="343546"/>
                  <a:pt x="1435894" y="319227"/>
                  <a:pt x="1425848" y="286242"/>
                </a:cubicBezTo>
                <a:close/>
                <a:moveTo>
                  <a:pt x="1296390" y="286242"/>
                </a:moveTo>
                <a:lnTo>
                  <a:pt x="1345239" y="286242"/>
                </a:lnTo>
                <a:cubicBezTo>
                  <a:pt x="1356373" y="286242"/>
                  <a:pt x="1366063" y="288796"/>
                  <a:pt x="1374309" y="293902"/>
                </a:cubicBezTo>
                <a:cubicBezTo>
                  <a:pt x="1382555" y="299009"/>
                  <a:pt x="1386678" y="307088"/>
                  <a:pt x="1386678" y="318138"/>
                </a:cubicBezTo>
                <a:lnTo>
                  <a:pt x="1386678" y="339737"/>
                </a:lnTo>
                <a:cubicBezTo>
                  <a:pt x="1386678" y="353717"/>
                  <a:pt x="1378516" y="363177"/>
                  <a:pt x="1362191" y="368117"/>
                </a:cubicBezTo>
                <a:cubicBezTo>
                  <a:pt x="1378599" y="371967"/>
                  <a:pt x="1386804" y="381888"/>
                  <a:pt x="1386804" y="397878"/>
                </a:cubicBezTo>
                <a:lnTo>
                  <a:pt x="1386176" y="417593"/>
                </a:lnTo>
                <a:cubicBezTo>
                  <a:pt x="1386176" y="446391"/>
                  <a:pt x="1388645" y="462715"/>
                  <a:pt x="1393584" y="466566"/>
                </a:cubicBezTo>
                <a:lnTo>
                  <a:pt x="1354029" y="466566"/>
                </a:lnTo>
                <a:cubicBezTo>
                  <a:pt x="1349759" y="461460"/>
                  <a:pt x="1347624" y="446977"/>
                  <a:pt x="1347624" y="423118"/>
                </a:cubicBezTo>
                <a:lnTo>
                  <a:pt x="1347624" y="422867"/>
                </a:lnTo>
                <a:lnTo>
                  <a:pt x="1347876" y="412067"/>
                </a:lnTo>
                <a:cubicBezTo>
                  <a:pt x="1348127" y="397082"/>
                  <a:pt x="1348252" y="389422"/>
                  <a:pt x="1348252" y="389087"/>
                </a:cubicBezTo>
                <a:cubicBezTo>
                  <a:pt x="1348252" y="382976"/>
                  <a:pt x="1344150" y="379921"/>
                  <a:pt x="1335946" y="379921"/>
                </a:cubicBezTo>
                <a:lnTo>
                  <a:pt x="1335946" y="466315"/>
                </a:lnTo>
                <a:lnTo>
                  <a:pt x="1296390" y="466315"/>
                </a:lnTo>
                <a:close/>
                <a:moveTo>
                  <a:pt x="1208659" y="286242"/>
                </a:moveTo>
                <a:lnTo>
                  <a:pt x="1258814" y="286242"/>
                </a:lnTo>
                <a:lnTo>
                  <a:pt x="1288451" y="466315"/>
                </a:lnTo>
                <a:lnTo>
                  <a:pt x="1249257" y="466315"/>
                </a:lnTo>
                <a:lnTo>
                  <a:pt x="1242580" y="417969"/>
                </a:lnTo>
                <a:lnTo>
                  <a:pt x="1225027" y="417969"/>
                </a:lnTo>
                <a:lnTo>
                  <a:pt x="1218271" y="466315"/>
                </a:lnTo>
                <a:lnTo>
                  <a:pt x="1179077" y="466315"/>
                </a:lnTo>
                <a:close/>
                <a:moveTo>
                  <a:pt x="1038839" y="286242"/>
                </a:moveTo>
                <a:lnTo>
                  <a:pt x="1089696" y="286242"/>
                </a:lnTo>
                <a:lnTo>
                  <a:pt x="1107779" y="379669"/>
                </a:lnTo>
                <a:lnTo>
                  <a:pt x="1123475" y="286242"/>
                </a:lnTo>
                <a:lnTo>
                  <a:pt x="1176468" y="286242"/>
                </a:lnTo>
                <a:lnTo>
                  <a:pt x="1176468" y="466315"/>
                </a:lnTo>
                <a:lnTo>
                  <a:pt x="1141181" y="466315"/>
                </a:lnTo>
                <a:lnTo>
                  <a:pt x="1141181" y="365228"/>
                </a:lnTo>
                <a:lnTo>
                  <a:pt x="1120587" y="466315"/>
                </a:lnTo>
                <a:lnTo>
                  <a:pt x="1093338" y="466315"/>
                </a:lnTo>
                <a:lnTo>
                  <a:pt x="1069730" y="365228"/>
                </a:lnTo>
                <a:lnTo>
                  <a:pt x="1069730" y="466315"/>
                </a:lnTo>
                <a:lnTo>
                  <a:pt x="1038839" y="466315"/>
                </a:lnTo>
                <a:close/>
                <a:moveTo>
                  <a:pt x="933687" y="286242"/>
                </a:moveTo>
                <a:lnTo>
                  <a:pt x="973243" y="286242"/>
                </a:lnTo>
                <a:lnTo>
                  <a:pt x="973243" y="437433"/>
                </a:lnTo>
                <a:cubicBezTo>
                  <a:pt x="973243" y="441033"/>
                  <a:pt x="975461" y="442833"/>
                  <a:pt x="979898" y="442833"/>
                </a:cubicBezTo>
                <a:cubicBezTo>
                  <a:pt x="984251" y="442833"/>
                  <a:pt x="986428" y="441033"/>
                  <a:pt x="986428" y="437433"/>
                </a:cubicBezTo>
                <a:lnTo>
                  <a:pt x="986428" y="286242"/>
                </a:lnTo>
                <a:lnTo>
                  <a:pt x="1025984" y="286242"/>
                </a:lnTo>
                <a:lnTo>
                  <a:pt x="1025984" y="435299"/>
                </a:lnTo>
                <a:cubicBezTo>
                  <a:pt x="1025984" y="445679"/>
                  <a:pt x="1021672" y="453716"/>
                  <a:pt x="1013050" y="459409"/>
                </a:cubicBezTo>
                <a:cubicBezTo>
                  <a:pt x="1004427" y="465101"/>
                  <a:pt x="993376" y="467948"/>
                  <a:pt x="979898" y="467948"/>
                </a:cubicBezTo>
                <a:cubicBezTo>
                  <a:pt x="967424" y="467948"/>
                  <a:pt x="956604" y="465394"/>
                  <a:pt x="947437" y="460288"/>
                </a:cubicBezTo>
                <a:cubicBezTo>
                  <a:pt x="938270" y="455181"/>
                  <a:pt x="933687" y="446935"/>
                  <a:pt x="933687" y="435550"/>
                </a:cubicBezTo>
                <a:close/>
                <a:moveTo>
                  <a:pt x="829665" y="286242"/>
                </a:moveTo>
                <a:lnTo>
                  <a:pt x="869221" y="286242"/>
                </a:lnTo>
                <a:lnTo>
                  <a:pt x="869221" y="346404"/>
                </a:lnTo>
                <a:lnTo>
                  <a:pt x="886542" y="286242"/>
                </a:lnTo>
                <a:lnTo>
                  <a:pt x="923218" y="286242"/>
                </a:lnTo>
                <a:lnTo>
                  <a:pt x="898856" y="368368"/>
                </a:lnTo>
                <a:lnTo>
                  <a:pt x="927864" y="466315"/>
                </a:lnTo>
                <a:lnTo>
                  <a:pt x="884384" y="466315"/>
                </a:lnTo>
                <a:lnTo>
                  <a:pt x="869221" y="399628"/>
                </a:lnTo>
                <a:lnTo>
                  <a:pt x="869221" y="466315"/>
                </a:lnTo>
                <a:lnTo>
                  <a:pt x="829665" y="466315"/>
                </a:lnTo>
                <a:close/>
                <a:moveTo>
                  <a:pt x="695185" y="286242"/>
                </a:moveTo>
                <a:lnTo>
                  <a:pt x="734741" y="286242"/>
                </a:lnTo>
                <a:lnTo>
                  <a:pt x="734741" y="358071"/>
                </a:lnTo>
                <a:lnTo>
                  <a:pt x="745791" y="358071"/>
                </a:lnTo>
                <a:lnTo>
                  <a:pt x="745791" y="286242"/>
                </a:lnTo>
                <a:lnTo>
                  <a:pt x="785347" y="286242"/>
                </a:lnTo>
                <a:lnTo>
                  <a:pt x="785347" y="466315"/>
                </a:lnTo>
                <a:lnTo>
                  <a:pt x="745791" y="466315"/>
                </a:lnTo>
                <a:lnTo>
                  <a:pt x="745791" y="379921"/>
                </a:lnTo>
                <a:lnTo>
                  <a:pt x="734741" y="379921"/>
                </a:lnTo>
                <a:lnTo>
                  <a:pt x="734741" y="466315"/>
                </a:lnTo>
                <a:lnTo>
                  <a:pt x="695185" y="466315"/>
                </a:lnTo>
                <a:close/>
                <a:moveTo>
                  <a:pt x="514838" y="286242"/>
                </a:moveTo>
                <a:lnTo>
                  <a:pt x="591689" y="286242"/>
                </a:lnTo>
                <a:lnTo>
                  <a:pt x="591689" y="309348"/>
                </a:lnTo>
                <a:lnTo>
                  <a:pt x="554394" y="309348"/>
                </a:lnTo>
                <a:lnTo>
                  <a:pt x="554394" y="358071"/>
                </a:lnTo>
                <a:lnTo>
                  <a:pt x="588048" y="358071"/>
                </a:lnTo>
                <a:lnTo>
                  <a:pt x="588048" y="379921"/>
                </a:lnTo>
                <a:lnTo>
                  <a:pt x="554394" y="379921"/>
                </a:lnTo>
                <a:lnTo>
                  <a:pt x="554394" y="443210"/>
                </a:lnTo>
                <a:lnTo>
                  <a:pt x="592192" y="443210"/>
                </a:lnTo>
                <a:lnTo>
                  <a:pt x="592192" y="466315"/>
                </a:lnTo>
                <a:lnTo>
                  <a:pt x="514838" y="466315"/>
                </a:lnTo>
                <a:close/>
                <a:moveTo>
                  <a:pt x="418960" y="286242"/>
                </a:moveTo>
                <a:lnTo>
                  <a:pt x="468322" y="286242"/>
                </a:lnTo>
                <a:cubicBezTo>
                  <a:pt x="479067" y="286242"/>
                  <a:pt x="488637" y="289152"/>
                  <a:pt x="497032" y="294970"/>
                </a:cubicBezTo>
                <a:cubicBezTo>
                  <a:pt x="505427" y="300788"/>
                  <a:pt x="509624" y="309725"/>
                  <a:pt x="509624" y="321780"/>
                </a:cubicBezTo>
                <a:lnTo>
                  <a:pt x="509624" y="430778"/>
                </a:lnTo>
                <a:cubicBezTo>
                  <a:pt x="509624" y="441996"/>
                  <a:pt x="505700" y="450723"/>
                  <a:pt x="497851" y="456960"/>
                </a:cubicBezTo>
                <a:cubicBezTo>
                  <a:pt x="490002" y="463197"/>
                  <a:pt x="480243" y="466315"/>
                  <a:pt x="468574" y="466315"/>
                </a:cubicBezTo>
                <a:lnTo>
                  <a:pt x="418960" y="466315"/>
                </a:lnTo>
                <a:close/>
                <a:moveTo>
                  <a:pt x="332359" y="286242"/>
                </a:moveTo>
                <a:lnTo>
                  <a:pt x="382514" y="286242"/>
                </a:lnTo>
                <a:lnTo>
                  <a:pt x="412151" y="466315"/>
                </a:lnTo>
                <a:lnTo>
                  <a:pt x="372957" y="466315"/>
                </a:lnTo>
                <a:lnTo>
                  <a:pt x="366280" y="417969"/>
                </a:lnTo>
                <a:lnTo>
                  <a:pt x="348727" y="417969"/>
                </a:lnTo>
                <a:lnTo>
                  <a:pt x="341971" y="466315"/>
                </a:lnTo>
                <a:lnTo>
                  <a:pt x="302777" y="466315"/>
                </a:lnTo>
                <a:close/>
                <a:moveTo>
                  <a:pt x="122809" y="286242"/>
                </a:moveTo>
                <a:lnTo>
                  <a:pt x="172964" y="286242"/>
                </a:lnTo>
                <a:lnTo>
                  <a:pt x="202601" y="466315"/>
                </a:lnTo>
                <a:lnTo>
                  <a:pt x="163407" y="466315"/>
                </a:lnTo>
                <a:lnTo>
                  <a:pt x="156730" y="417969"/>
                </a:lnTo>
                <a:lnTo>
                  <a:pt x="139177" y="417969"/>
                </a:lnTo>
                <a:lnTo>
                  <a:pt x="132421" y="466315"/>
                </a:lnTo>
                <a:lnTo>
                  <a:pt x="93227" y="466315"/>
                </a:lnTo>
                <a:close/>
                <a:moveTo>
                  <a:pt x="46071" y="286242"/>
                </a:moveTo>
                <a:lnTo>
                  <a:pt x="85627" y="286242"/>
                </a:lnTo>
                <a:lnTo>
                  <a:pt x="85627" y="435550"/>
                </a:lnTo>
                <a:cubicBezTo>
                  <a:pt x="85627" y="457148"/>
                  <a:pt x="70684" y="467948"/>
                  <a:pt x="40797" y="467948"/>
                </a:cubicBezTo>
                <a:cubicBezTo>
                  <a:pt x="30165" y="467948"/>
                  <a:pt x="20726" y="465352"/>
                  <a:pt x="12480" y="460162"/>
                </a:cubicBezTo>
                <a:cubicBezTo>
                  <a:pt x="4234" y="454972"/>
                  <a:pt x="111" y="448149"/>
                  <a:pt x="111" y="439694"/>
                </a:cubicBezTo>
                <a:lnTo>
                  <a:pt x="111" y="393985"/>
                </a:lnTo>
                <a:lnTo>
                  <a:pt x="35021" y="393985"/>
                </a:lnTo>
                <a:lnTo>
                  <a:pt x="35021" y="438438"/>
                </a:lnTo>
                <a:cubicBezTo>
                  <a:pt x="35021" y="441368"/>
                  <a:pt x="36863" y="442833"/>
                  <a:pt x="40546" y="442833"/>
                </a:cubicBezTo>
                <a:cubicBezTo>
                  <a:pt x="44230" y="442833"/>
                  <a:pt x="46071" y="441368"/>
                  <a:pt x="46071" y="438438"/>
                </a:cubicBezTo>
                <a:close/>
                <a:moveTo>
                  <a:pt x="646213" y="284610"/>
                </a:moveTo>
                <a:cubicBezTo>
                  <a:pt x="673544" y="284610"/>
                  <a:pt x="687209" y="295242"/>
                  <a:pt x="687209" y="316506"/>
                </a:cubicBezTo>
                <a:lnTo>
                  <a:pt x="687209" y="347648"/>
                </a:lnTo>
                <a:lnTo>
                  <a:pt x="651295" y="347648"/>
                </a:lnTo>
                <a:lnTo>
                  <a:pt x="651295" y="314497"/>
                </a:lnTo>
                <a:cubicBezTo>
                  <a:pt x="651295" y="310897"/>
                  <a:pt x="649289" y="309097"/>
                  <a:pt x="645277" y="309097"/>
                </a:cubicBezTo>
                <a:cubicBezTo>
                  <a:pt x="640582" y="309097"/>
                  <a:pt x="638235" y="312571"/>
                  <a:pt x="638235" y="319520"/>
                </a:cubicBezTo>
                <a:lnTo>
                  <a:pt x="638991" y="331198"/>
                </a:lnTo>
                <a:cubicBezTo>
                  <a:pt x="638991" y="337895"/>
                  <a:pt x="643438" y="345681"/>
                  <a:pt x="652333" y="354555"/>
                </a:cubicBezTo>
                <a:cubicBezTo>
                  <a:pt x="668865" y="370377"/>
                  <a:pt x="679376" y="381427"/>
                  <a:pt x="683866" y="387706"/>
                </a:cubicBezTo>
                <a:cubicBezTo>
                  <a:pt x="688355" y="393985"/>
                  <a:pt x="690599" y="401101"/>
                  <a:pt x="690599" y="409054"/>
                </a:cubicBezTo>
                <a:lnTo>
                  <a:pt x="690599" y="432034"/>
                </a:lnTo>
                <a:cubicBezTo>
                  <a:pt x="690599" y="455976"/>
                  <a:pt x="675300" y="467948"/>
                  <a:pt x="644700" y="467948"/>
                </a:cubicBezTo>
                <a:cubicBezTo>
                  <a:pt x="615192" y="467948"/>
                  <a:pt x="600438" y="457065"/>
                  <a:pt x="600438" y="435299"/>
                </a:cubicBezTo>
                <a:lnTo>
                  <a:pt x="600438" y="394236"/>
                </a:lnTo>
                <a:lnTo>
                  <a:pt x="636352" y="394236"/>
                </a:lnTo>
                <a:lnTo>
                  <a:pt x="636352" y="435550"/>
                </a:lnTo>
                <a:cubicBezTo>
                  <a:pt x="636352" y="439652"/>
                  <a:pt x="638843" y="441703"/>
                  <a:pt x="643825" y="441703"/>
                </a:cubicBezTo>
                <a:cubicBezTo>
                  <a:pt x="648638" y="441703"/>
                  <a:pt x="651044" y="439652"/>
                  <a:pt x="651044" y="435550"/>
                </a:cubicBezTo>
                <a:lnTo>
                  <a:pt x="651044" y="414202"/>
                </a:lnTo>
                <a:cubicBezTo>
                  <a:pt x="651044" y="407672"/>
                  <a:pt x="646690" y="400012"/>
                  <a:pt x="637984" y="391222"/>
                </a:cubicBezTo>
                <a:cubicBezTo>
                  <a:pt x="621157" y="374898"/>
                  <a:pt x="610693" y="363931"/>
                  <a:pt x="606591" y="358322"/>
                </a:cubicBezTo>
                <a:cubicBezTo>
                  <a:pt x="602488" y="352713"/>
                  <a:pt x="600438" y="346560"/>
                  <a:pt x="600438" y="339862"/>
                </a:cubicBezTo>
                <a:lnTo>
                  <a:pt x="600438" y="319645"/>
                </a:lnTo>
                <a:cubicBezTo>
                  <a:pt x="600438" y="296288"/>
                  <a:pt x="615696" y="284610"/>
                  <a:pt x="646213" y="284610"/>
                </a:cubicBezTo>
                <a:close/>
                <a:moveTo>
                  <a:pt x="254366" y="284610"/>
                </a:moveTo>
                <a:cubicBezTo>
                  <a:pt x="282662" y="284610"/>
                  <a:pt x="296810" y="295242"/>
                  <a:pt x="296810" y="316506"/>
                </a:cubicBezTo>
                <a:lnTo>
                  <a:pt x="296810" y="349908"/>
                </a:lnTo>
                <a:lnTo>
                  <a:pt x="260895" y="349908"/>
                </a:lnTo>
                <a:lnTo>
                  <a:pt x="260895" y="313492"/>
                </a:lnTo>
                <a:cubicBezTo>
                  <a:pt x="260895" y="310562"/>
                  <a:pt x="258949" y="309097"/>
                  <a:pt x="255056" y="309097"/>
                </a:cubicBezTo>
                <a:cubicBezTo>
                  <a:pt x="251164" y="309097"/>
                  <a:pt x="249217" y="310562"/>
                  <a:pt x="249217" y="313492"/>
                </a:cubicBezTo>
                <a:lnTo>
                  <a:pt x="249217" y="438438"/>
                </a:lnTo>
                <a:cubicBezTo>
                  <a:pt x="249217" y="441368"/>
                  <a:pt x="251164" y="442833"/>
                  <a:pt x="255056" y="442833"/>
                </a:cubicBezTo>
                <a:cubicBezTo>
                  <a:pt x="258949" y="442833"/>
                  <a:pt x="260895" y="441368"/>
                  <a:pt x="260895" y="438438"/>
                </a:cubicBezTo>
                <a:lnTo>
                  <a:pt x="260895" y="404784"/>
                </a:lnTo>
                <a:lnTo>
                  <a:pt x="252859" y="404784"/>
                </a:lnTo>
                <a:lnTo>
                  <a:pt x="252859" y="377158"/>
                </a:lnTo>
                <a:lnTo>
                  <a:pt x="296810" y="377158"/>
                </a:lnTo>
                <a:lnTo>
                  <a:pt x="296810" y="466315"/>
                </a:lnTo>
                <a:lnTo>
                  <a:pt x="277848" y="466315"/>
                </a:lnTo>
                <a:lnTo>
                  <a:pt x="272699" y="456395"/>
                </a:lnTo>
                <a:cubicBezTo>
                  <a:pt x="263993" y="464097"/>
                  <a:pt x="254784" y="467948"/>
                  <a:pt x="245073" y="467948"/>
                </a:cubicBezTo>
                <a:cubicBezTo>
                  <a:pt x="235613" y="467948"/>
                  <a:pt x="227346" y="465499"/>
                  <a:pt x="220272" y="460602"/>
                </a:cubicBezTo>
                <a:cubicBezTo>
                  <a:pt x="213198" y="455704"/>
                  <a:pt x="209661" y="447898"/>
                  <a:pt x="209661" y="437182"/>
                </a:cubicBezTo>
                <a:lnTo>
                  <a:pt x="209661" y="319645"/>
                </a:lnTo>
                <a:cubicBezTo>
                  <a:pt x="209661" y="296288"/>
                  <a:pt x="224563" y="284610"/>
                  <a:pt x="254366" y="284610"/>
                </a:cubicBezTo>
                <a:close/>
                <a:moveTo>
                  <a:pt x="825512" y="83604"/>
                </a:moveTo>
                <a:lnTo>
                  <a:pt x="825512" y="140977"/>
                </a:lnTo>
                <a:cubicBezTo>
                  <a:pt x="832061" y="140977"/>
                  <a:pt x="835335" y="138149"/>
                  <a:pt x="835335" y="132494"/>
                </a:cubicBezTo>
                <a:lnTo>
                  <a:pt x="835335" y="91975"/>
                </a:lnTo>
                <a:cubicBezTo>
                  <a:pt x="835335" y="86394"/>
                  <a:pt x="832061" y="83604"/>
                  <a:pt x="825512" y="83604"/>
                </a:cubicBezTo>
                <a:close/>
                <a:moveTo>
                  <a:pt x="34267" y="24333"/>
                </a:moveTo>
                <a:lnTo>
                  <a:pt x="34267" y="79697"/>
                </a:lnTo>
                <a:cubicBezTo>
                  <a:pt x="42081" y="79697"/>
                  <a:pt x="45988" y="76869"/>
                  <a:pt x="45988" y="71214"/>
                </a:cubicBezTo>
                <a:lnTo>
                  <a:pt x="45988" y="32816"/>
                </a:lnTo>
                <a:cubicBezTo>
                  <a:pt x="45988" y="27161"/>
                  <a:pt x="42081" y="24333"/>
                  <a:pt x="34267" y="24333"/>
                </a:cubicBezTo>
                <a:close/>
                <a:moveTo>
                  <a:pt x="825512" y="21989"/>
                </a:moveTo>
                <a:lnTo>
                  <a:pt x="825512" y="66191"/>
                </a:lnTo>
                <a:cubicBezTo>
                  <a:pt x="832061" y="66191"/>
                  <a:pt x="835335" y="63356"/>
                  <a:pt x="835335" y="57687"/>
                </a:cubicBezTo>
                <a:lnTo>
                  <a:pt x="835335" y="30381"/>
                </a:lnTo>
                <a:cubicBezTo>
                  <a:pt x="835335" y="24786"/>
                  <a:pt x="832061" y="21989"/>
                  <a:pt x="825512" y="21989"/>
                </a:cubicBezTo>
                <a:close/>
                <a:moveTo>
                  <a:pt x="691827" y="21989"/>
                </a:moveTo>
                <a:lnTo>
                  <a:pt x="691827" y="140977"/>
                </a:lnTo>
                <a:cubicBezTo>
                  <a:pt x="698524" y="140977"/>
                  <a:pt x="701873" y="138146"/>
                  <a:pt x="701873" y="132485"/>
                </a:cubicBezTo>
                <a:lnTo>
                  <a:pt x="701873" y="30369"/>
                </a:lnTo>
                <a:cubicBezTo>
                  <a:pt x="701873" y="24782"/>
                  <a:pt x="698524" y="21989"/>
                  <a:pt x="691827" y="21989"/>
                </a:cubicBezTo>
                <a:close/>
                <a:moveTo>
                  <a:pt x="121332" y="21989"/>
                </a:moveTo>
                <a:lnTo>
                  <a:pt x="121332" y="65298"/>
                </a:lnTo>
                <a:cubicBezTo>
                  <a:pt x="128550" y="65298"/>
                  <a:pt x="132159" y="62463"/>
                  <a:pt x="132159" y="56792"/>
                </a:cubicBezTo>
                <a:lnTo>
                  <a:pt x="132159" y="30381"/>
                </a:lnTo>
                <a:cubicBezTo>
                  <a:pt x="132159" y="24786"/>
                  <a:pt x="128550" y="21989"/>
                  <a:pt x="121332" y="21989"/>
                </a:cubicBezTo>
                <a:close/>
                <a:moveTo>
                  <a:pt x="873286" y="1451"/>
                </a:moveTo>
                <a:lnTo>
                  <a:pt x="906844" y="1451"/>
                </a:lnTo>
                <a:lnTo>
                  <a:pt x="922680" y="58205"/>
                </a:lnTo>
                <a:lnTo>
                  <a:pt x="940654" y="1451"/>
                </a:lnTo>
                <a:lnTo>
                  <a:pt x="972294" y="1451"/>
                </a:lnTo>
                <a:lnTo>
                  <a:pt x="949300" y="65968"/>
                </a:lnTo>
                <a:lnTo>
                  <a:pt x="937803" y="98226"/>
                </a:lnTo>
                <a:lnTo>
                  <a:pt x="937803" y="161515"/>
                </a:lnTo>
                <a:lnTo>
                  <a:pt x="902642" y="161515"/>
                </a:lnTo>
                <a:lnTo>
                  <a:pt x="902642" y="99454"/>
                </a:lnTo>
                <a:cubicBezTo>
                  <a:pt x="901973" y="93798"/>
                  <a:pt x="898959" y="82748"/>
                  <a:pt x="893601" y="66302"/>
                </a:cubicBezTo>
                <a:cubicBezTo>
                  <a:pt x="888987" y="52387"/>
                  <a:pt x="882216" y="30770"/>
                  <a:pt x="873286" y="1451"/>
                </a:cubicBezTo>
                <a:close/>
                <a:moveTo>
                  <a:pt x="790352" y="1451"/>
                </a:moveTo>
                <a:lnTo>
                  <a:pt x="831763" y="1451"/>
                </a:lnTo>
                <a:cubicBezTo>
                  <a:pt x="841660" y="1451"/>
                  <a:pt x="850255" y="3702"/>
                  <a:pt x="857547" y="8204"/>
                </a:cubicBezTo>
                <a:cubicBezTo>
                  <a:pt x="864840" y="12706"/>
                  <a:pt x="868486" y="19905"/>
                  <a:pt x="868486" y="29802"/>
                </a:cubicBezTo>
                <a:lnTo>
                  <a:pt x="868486" y="52015"/>
                </a:lnTo>
                <a:cubicBezTo>
                  <a:pt x="868486" y="63251"/>
                  <a:pt x="861640" y="71177"/>
                  <a:pt x="847948" y="75790"/>
                </a:cubicBezTo>
                <a:cubicBezTo>
                  <a:pt x="862384" y="79362"/>
                  <a:pt x="869602" y="87064"/>
                  <a:pt x="869602" y="98896"/>
                </a:cubicBezTo>
                <a:lnTo>
                  <a:pt x="869602" y="129926"/>
                </a:lnTo>
                <a:cubicBezTo>
                  <a:pt x="869602" y="140493"/>
                  <a:pt x="866161" y="148400"/>
                  <a:pt x="859278" y="153646"/>
                </a:cubicBezTo>
                <a:cubicBezTo>
                  <a:pt x="852394" y="158892"/>
                  <a:pt x="844190" y="161515"/>
                  <a:pt x="834665" y="161515"/>
                </a:cubicBezTo>
                <a:lnTo>
                  <a:pt x="790352" y="161515"/>
                </a:lnTo>
                <a:close/>
                <a:moveTo>
                  <a:pt x="656667" y="1451"/>
                </a:moveTo>
                <a:lnTo>
                  <a:pt x="700544" y="1451"/>
                </a:lnTo>
                <a:cubicBezTo>
                  <a:pt x="710095" y="1451"/>
                  <a:pt x="718601" y="4036"/>
                  <a:pt x="726064" y="9208"/>
                </a:cubicBezTo>
                <a:cubicBezTo>
                  <a:pt x="733526" y="14380"/>
                  <a:pt x="737257" y="22324"/>
                  <a:pt x="737257" y="33039"/>
                </a:cubicBezTo>
                <a:lnTo>
                  <a:pt x="737257" y="129926"/>
                </a:lnTo>
                <a:cubicBezTo>
                  <a:pt x="737257" y="139898"/>
                  <a:pt x="733769" y="147656"/>
                  <a:pt x="726792" y="153199"/>
                </a:cubicBezTo>
                <a:cubicBezTo>
                  <a:pt x="719815" y="158743"/>
                  <a:pt x="711140" y="161515"/>
                  <a:pt x="700767" y="161515"/>
                </a:cubicBezTo>
                <a:lnTo>
                  <a:pt x="656667" y="161515"/>
                </a:lnTo>
                <a:close/>
                <a:moveTo>
                  <a:pt x="581025" y="1451"/>
                </a:moveTo>
                <a:lnTo>
                  <a:pt x="649337" y="1451"/>
                </a:lnTo>
                <a:lnTo>
                  <a:pt x="649337" y="21989"/>
                </a:lnTo>
                <a:lnTo>
                  <a:pt x="616185" y="21989"/>
                </a:lnTo>
                <a:lnTo>
                  <a:pt x="616185" y="65298"/>
                </a:lnTo>
                <a:lnTo>
                  <a:pt x="646100" y="65298"/>
                </a:lnTo>
                <a:lnTo>
                  <a:pt x="646100" y="84720"/>
                </a:lnTo>
                <a:lnTo>
                  <a:pt x="616185" y="84720"/>
                </a:lnTo>
                <a:lnTo>
                  <a:pt x="616185" y="140977"/>
                </a:lnTo>
                <a:lnTo>
                  <a:pt x="649783" y="140977"/>
                </a:lnTo>
                <a:lnTo>
                  <a:pt x="649783" y="161515"/>
                </a:lnTo>
                <a:lnTo>
                  <a:pt x="581025" y="161515"/>
                </a:lnTo>
                <a:close/>
                <a:moveTo>
                  <a:pt x="503708" y="1451"/>
                </a:moveTo>
                <a:lnTo>
                  <a:pt x="578160" y="1451"/>
                </a:lnTo>
                <a:lnTo>
                  <a:pt x="578160" y="22324"/>
                </a:lnTo>
                <a:lnTo>
                  <a:pt x="558514" y="22324"/>
                </a:lnTo>
                <a:lnTo>
                  <a:pt x="558514" y="161515"/>
                </a:lnTo>
                <a:lnTo>
                  <a:pt x="523354" y="161515"/>
                </a:lnTo>
                <a:lnTo>
                  <a:pt x="523354" y="22324"/>
                </a:lnTo>
                <a:lnTo>
                  <a:pt x="503708" y="22324"/>
                </a:lnTo>
                <a:close/>
                <a:moveTo>
                  <a:pt x="409575" y="1451"/>
                </a:moveTo>
                <a:lnTo>
                  <a:pt x="449535" y="1451"/>
                </a:lnTo>
                <a:lnTo>
                  <a:pt x="469627" y="74451"/>
                </a:lnTo>
                <a:lnTo>
                  <a:pt x="469627" y="1451"/>
                </a:lnTo>
                <a:lnTo>
                  <a:pt x="498983" y="1451"/>
                </a:lnTo>
                <a:lnTo>
                  <a:pt x="498983" y="161515"/>
                </a:lnTo>
                <a:lnTo>
                  <a:pt x="462818" y="161515"/>
                </a:lnTo>
                <a:lnTo>
                  <a:pt x="438931" y="76237"/>
                </a:lnTo>
                <a:lnTo>
                  <a:pt x="438931" y="161515"/>
                </a:lnTo>
                <a:lnTo>
                  <a:pt x="409575" y="161515"/>
                </a:lnTo>
                <a:close/>
                <a:moveTo>
                  <a:pt x="333375" y="1451"/>
                </a:moveTo>
                <a:lnTo>
                  <a:pt x="401687" y="1451"/>
                </a:lnTo>
                <a:lnTo>
                  <a:pt x="401687" y="21989"/>
                </a:lnTo>
                <a:lnTo>
                  <a:pt x="368535" y="21989"/>
                </a:lnTo>
                <a:lnTo>
                  <a:pt x="368535" y="65298"/>
                </a:lnTo>
                <a:lnTo>
                  <a:pt x="398450" y="65298"/>
                </a:lnTo>
                <a:lnTo>
                  <a:pt x="398450" y="84720"/>
                </a:lnTo>
                <a:lnTo>
                  <a:pt x="368535" y="84720"/>
                </a:lnTo>
                <a:lnTo>
                  <a:pt x="368535" y="140977"/>
                </a:lnTo>
                <a:lnTo>
                  <a:pt x="402133" y="140977"/>
                </a:lnTo>
                <a:lnTo>
                  <a:pt x="402133" y="161515"/>
                </a:lnTo>
                <a:lnTo>
                  <a:pt x="333375" y="161515"/>
                </a:lnTo>
                <a:close/>
                <a:moveTo>
                  <a:pt x="86171" y="1451"/>
                </a:moveTo>
                <a:lnTo>
                  <a:pt x="129592" y="1451"/>
                </a:lnTo>
                <a:cubicBezTo>
                  <a:pt x="139489" y="1451"/>
                  <a:pt x="148102" y="3720"/>
                  <a:pt x="155432" y="8259"/>
                </a:cubicBezTo>
                <a:cubicBezTo>
                  <a:pt x="162762" y="12799"/>
                  <a:pt x="166427" y="19980"/>
                  <a:pt x="166427" y="29802"/>
                </a:cubicBezTo>
                <a:lnTo>
                  <a:pt x="166427" y="49001"/>
                </a:lnTo>
                <a:cubicBezTo>
                  <a:pt x="166427" y="61428"/>
                  <a:pt x="159171" y="69837"/>
                  <a:pt x="144661" y="74228"/>
                </a:cubicBezTo>
                <a:cubicBezTo>
                  <a:pt x="159246" y="77651"/>
                  <a:pt x="166538" y="86469"/>
                  <a:pt x="166538" y="100682"/>
                </a:cubicBezTo>
                <a:lnTo>
                  <a:pt x="165980" y="118206"/>
                </a:lnTo>
                <a:cubicBezTo>
                  <a:pt x="165980" y="137405"/>
                  <a:pt x="167215" y="150367"/>
                  <a:pt x="169685" y="157092"/>
                </a:cubicBezTo>
                <a:lnTo>
                  <a:pt x="171450" y="159938"/>
                </a:lnTo>
                <a:lnTo>
                  <a:pt x="171450" y="1451"/>
                </a:lnTo>
                <a:lnTo>
                  <a:pt x="239762" y="1451"/>
                </a:lnTo>
                <a:lnTo>
                  <a:pt x="239762" y="21989"/>
                </a:lnTo>
                <a:lnTo>
                  <a:pt x="206610" y="21989"/>
                </a:lnTo>
                <a:lnTo>
                  <a:pt x="206610" y="65298"/>
                </a:lnTo>
                <a:lnTo>
                  <a:pt x="236525" y="65298"/>
                </a:lnTo>
                <a:lnTo>
                  <a:pt x="236525" y="84720"/>
                </a:lnTo>
                <a:lnTo>
                  <a:pt x="206610" y="84720"/>
                </a:lnTo>
                <a:lnTo>
                  <a:pt x="206610" y="140977"/>
                </a:lnTo>
                <a:lnTo>
                  <a:pt x="240208" y="140977"/>
                </a:lnTo>
                <a:lnTo>
                  <a:pt x="240208" y="161515"/>
                </a:lnTo>
                <a:lnTo>
                  <a:pt x="172428" y="161515"/>
                </a:lnTo>
                <a:lnTo>
                  <a:pt x="172566" y="161738"/>
                </a:lnTo>
                <a:lnTo>
                  <a:pt x="137405" y="161738"/>
                </a:lnTo>
                <a:cubicBezTo>
                  <a:pt x="133610" y="157199"/>
                  <a:pt x="131713" y="144326"/>
                  <a:pt x="131713" y="123118"/>
                </a:cubicBezTo>
                <a:lnTo>
                  <a:pt x="131713" y="122894"/>
                </a:lnTo>
                <a:lnTo>
                  <a:pt x="131936" y="113295"/>
                </a:lnTo>
                <a:cubicBezTo>
                  <a:pt x="132159" y="99975"/>
                  <a:pt x="132271" y="93166"/>
                  <a:pt x="132271" y="92868"/>
                </a:cubicBezTo>
                <a:cubicBezTo>
                  <a:pt x="132271" y="87436"/>
                  <a:pt x="128624" y="84720"/>
                  <a:pt x="121332" y="84720"/>
                </a:cubicBezTo>
                <a:lnTo>
                  <a:pt x="121332" y="161515"/>
                </a:lnTo>
                <a:lnTo>
                  <a:pt x="86171" y="161515"/>
                </a:lnTo>
                <a:close/>
                <a:moveTo>
                  <a:pt x="0" y="1451"/>
                </a:moveTo>
                <a:lnTo>
                  <a:pt x="36946" y="1451"/>
                </a:lnTo>
                <a:cubicBezTo>
                  <a:pt x="51606" y="1451"/>
                  <a:pt x="62489" y="3311"/>
                  <a:pt x="69596" y="7032"/>
                </a:cubicBezTo>
                <a:cubicBezTo>
                  <a:pt x="76702" y="10752"/>
                  <a:pt x="80255" y="18343"/>
                  <a:pt x="80255" y="29802"/>
                </a:cubicBezTo>
                <a:lnTo>
                  <a:pt x="80255" y="74228"/>
                </a:lnTo>
                <a:cubicBezTo>
                  <a:pt x="80255" y="84720"/>
                  <a:pt x="77353" y="92143"/>
                  <a:pt x="71549" y="96496"/>
                </a:cubicBezTo>
                <a:cubicBezTo>
                  <a:pt x="65745" y="100849"/>
                  <a:pt x="53317" y="102877"/>
                  <a:pt x="34267" y="102579"/>
                </a:cubicBezTo>
                <a:lnTo>
                  <a:pt x="34267" y="161515"/>
                </a:lnTo>
                <a:lnTo>
                  <a:pt x="0" y="161515"/>
                </a:lnTo>
                <a:close/>
                <a:moveTo>
                  <a:pt x="288228" y="0"/>
                </a:moveTo>
                <a:cubicBezTo>
                  <a:pt x="312521" y="0"/>
                  <a:pt x="324668" y="9450"/>
                  <a:pt x="324668" y="28351"/>
                </a:cubicBezTo>
                <a:lnTo>
                  <a:pt x="324668" y="56033"/>
                </a:lnTo>
                <a:lnTo>
                  <a:pt x="292745" y="56033"/>
                </a:lnTo>
                <a:lnTo>
                  <a:pt x="292745" y="26565"/>
                </a:lnTo>
                <a:cubicBezTo>
                  <a:pt x="292745" y="23366"/>
                  <a:pt x="290962" y="21766"/>
                  <a:pt x="287396" y="21766"/>
                </a:cubicBezTo>
                <a:cubicBezTo>
                  <a:pt x="283223" y="21766"/>
                  <a:pt x="281136" y="24854"/>
                  <a:pt x="281136" y="31030"/>
                </a:cubicBezTo>
                <a:lnTo>
                  <a:pt x="281808" y="41411"/>
                </a:lnTo>
                <a:cubicBezTo>
                  <a:pt x="281808" y="47364"/>
                  <a:pt x="285761" y="54285"/>
                  <a:pt x="293667" y="62172"/>
                </a:cubicBezTo>
                <a:cubicBezTo>
                  <a:pt x="308363" y="76237"/>
                  <a:pt x="317706" y="86059"/>
                  <a:pt x="321696" y="91640"/>
                </a:cubicBezTo>
                <a:cubicBezTo>
                  <a:pt x="325687" y="97221"/>
                  <a:pt x="327682" y="103547"/>
                  <a:pt x="327682" y="110616"/>
                </a:cubicBezTo>
                <a:lnTo>
                  <a:pt x="327682" y="131043"/>
                </a:lnTo>
                <a:cubicBezTo>
                  <a:pt x="327682" y="152325"/>
                  <a:pt x="314082" y="162966"/>
                  <a:pt x="286883" y="162966"/>
                </a:cubicBezTo>
                <a:cubicBezTo>
                  <a:pt x="260653" y="162966"/>
                  <a:pt x="247538" y="153292"/>
                  <a:pt x="247538" y="133945"/>
                </a:cubicBezTo>
                <a:lnTo>
                  <a:pt x="247538" y="97445"/>
                </a:lnTo>
                <a:lnTo>
                  <a:pt x="279462" y="97445"/>
                </a:lnTo>
                <a:lnTo>
                  <a:pt x="279462" y="134168"/>
                </a:lnTo>
                <a:cubicBezTo>
                  <a:pt x="279462" y="137814"/>
                  <a:pt x="281676" y="139638"/>
                  <a:pt x="286105" y="139638"/>
                </a:cubicBezTo>
                <a:cubicBezTo>
                  <a:pt x="290383" y="139638"/>
                  <a:pt x="292521" y="137814"/>
                  <a:pt x="292521" y="134168"/>
                </a:cubicBezTo>
                <a:lnTo>
                  <a:pt x="292521" y="115192"/>
                </a:lnTo>
                <a:cubicBezTo>
                  <a:pt x="292521" y="109388"/>
                  <a:pt x="288652" y="102579"/>
                  <a:pt x="280913" y="94766"/>
                </a:cubicBezTo>
                <a:cubicBezTo>
                  <a:pt x="265956" y="80255"/>
                  <a:pt x="256654" y="70507"/>
                  <a:pt x="253008" y="65521"/>
                </a:cubicBezTo>
                <a:cubicBezTo>
                  <a:pt x="249361" y="60535"/>
                  <a:pt x="247538" y="55066"/>
                  <a:pt x="247538" y="49113"/>
                </a:cubicBezTo>
                <a:lnTo>
                  <a:pt x="247538" y="31142"/>
                </a:lnTo>
                <a:cubicBezTo>
                  <a:pt x="247538" y="10380"/>
                  <a:pt x="261101" y="0"/>
                  <a:pt x="288228" y="0"/>
                </a:cubicBez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23656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3374D-7646-792B-4FB7-75876E64AF37}"/>
              </a:ext>
            </a:extLst>
          </p:cNvPr>
          <p:cNvSpPr>
            <a:spLocks noGrp="1"/>
          </p:cNvSpPr>
          <p:nvPr>
            <p:ph idx="1"/>
          </p:nvPr>
        </p:nvSpPr>
        <p:spPr>
          <a:xfrm>
            <a:off x="838200" y="393192"/>
            <a:ext cx="10515600" cy="5783771"/>
          </a:xfrm>
        </p:spPr>
        <p:txBody>
          <a:bodyPr>
            <a:normAutofit/>
          </a:bodyPr>
          <a:lstStyle/>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CITY-LEVEL ANALYSIS</a:t>
            </a:r>
          </a:p>
          <a:p>
            <a:endParaRPr lang="en-IN" dirty="0"/>
          </a:p>
          <a:p>
            <a:endParaRPr lang="en-IN" dirty="0"/>
          </a:p>
          <a:p>
            <a:endParaRPr lang="en-IN" dirty="0"/>
          </a:p>
          <a:p>
            <a:endParaRPr lang="en-IN" dirty="0"/>
          </a:p>
          <a:p>
            <a:endParaRPr lang="en-IN" dirty="0"/>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a:t>
            </a:r>
            <a:r>
              <a:rPr lang="en-US" sz="1800" dirty="0">
                <a:latin typeface="Times New Roman" panose="02020603050405020304" pitchFamily="18" charset="0"/>
                <a:cs typeface="Times New Roman" panose="02020603050405020304" pitchFamily="18" charset="0"/>
              </a:rPr>
              <a:t> </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Cities like </a:t>
            </a:r>
            <a:r>
              <a:rPr lang="en-US" sz="1800" b="1" dirty="0">
                <a:latin typeface="Times New Roman" panose="02020603050405020304" pitchFamily="18" charset="0"/>
                <a:cs typeface="Times New Roman" panose="02020603050405020304" pitchFamily="18" charset="0"/>
              </a:rPr>
              <a:t>Toronto</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Los Angeles</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New York</a:t>
            </a:r>
            <a:r>
              <a:rPr lang="en-US" sz="1800" dirty="0">
                <a:latin typeface="Times New Roman" panose="02020603050405020304" pitchFamily="18" charset="0"/>
                <a:cs typeface="Times New Roman" panose="02020603050405020304" pitchFamily="18" charset="0"/>
              </a:rPr>
              <a:t> have the highest and outperform others in purchase frequency.  These cities are highly urbanized and tech-savvy and key markets, where customers likely have higher disposable incomes and access to products. Invest in localized advertising for these areas deserving focused promotional campaigns. Other cities show a declining trend, indicating potential untapped opportunities in mid-tier locations.</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532C3366-9F7E-380E-A322-A04D063C1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719" y="1214802"/>
            <a:ext cx="2880000" cy="1795256"/>
          </a:xfrm>
          <a:prstGeom prst="rect">
            <a:avLst/>
          </a:prstGeom>
        </p:spPr>
      </p:pic>
    </p:spTree>
    <p:extLst>
      <p:ext uri="{BB962C8B-B14F-4D97-AF65-F5344CB8AC3E}">
        <p14:creationId xmlns:p14="http://schemas.microsoft.com/office/powerpoint/2010/main" val="160996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A19A1-3AFC-E992-09DF-AF53CCF89CC7}"/>
              </a:ext>
            </a:extLst>
          </p:cNvPr>
          <p:cNvSpPr>
            <a:spLocks noGrp="1"/>
          </p:cNvSpPr>
          <p:nvPr>
            <p:ph idx="1"/>
          </p:nvPr>
        </p:nvSpPr>
        <p:spPr>
          <a:xfrm>
            <a:off x="838200" y="405442"/>
            <a:ext cx="10515600" cy="6072996"/>
          </a:xfrm>
        </p:spPr>
        <p:txBody>
          <a:bodyPr/>
          <a:lstStyle/>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AVERAGE ORDER VALUE BY YEAR</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b="0" i="0" dirty="0">
                <a:effectLst/>
                <a:latin typeface="Times New Roman" panose="02020603050405020304" pitchFamily="18" charset="0"/>
                <a:cs typeface="Times New Roman" panose="02020603050405020304" pitchFamily="18" charset="0"/>
              </a:rPr>
              <a:t>The line chart illustrates a </a:t>
            </a:r>
            <a:r>
              <a:rPr lang="en-US" sz="1800" b="1" i="0" dirty="0">
                <a:effectLst/>
                <a:latin typeface="Times New Roman" panose="02020603050405020304" pitchFamily="18" charset="0"/>
                <a:cs typeface="Times New Roman" panose="02020603050405020304" pitchFamily="18" charset="0"/>
              </a:rPr>
              <a:t>steady decline in average order value from 2016 to 2021</a:t>
            </a:r>
            <a:r>
              <a:rPr lang="en-US" sz="1800" b="0" i="0" dirty="0">
                <a:effectLst/>
                <a:latin typeface="Times New Roman" panose="02020603050405020304" pitchFamily="18" charset="0"/>
                <a:cs typeface="Times New Roman" panose="02020603050405020304" pitchFamily="18" charset="0"/>
              </a:rPr>
              <a:t>. Increasing competition is driving down prices, alongside shifts in customer preferences towards lower-cost items. There is a lack of consistent customer engagement strategies, such as upselling or premium offerings. This is a critical area to address—potentially through strategies like introducing premium products, upselling, or implementing loyalty or reward programs to incentivize larger purchases.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4C7B4D-5E55-04D7-C747-96AC30997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942" y="1263842"/>
            <a:ext cx="2880000" cy="1613887"/>
          </a:xfrm>
          <a:prstGeom prst="rect">
            <a:avLst/>
          </a:prstGeom>
        </p:spPr>
      </p:pic>
    </p:spTree>
    <p:extLst>
      <p:ext uri="{BB962C8B-B14F-4D97-AF65-F5344CB8AC3E}">
        <p14:creationId xmlns:p14="http://schemas.microsoft.com/office/powerpoint/2010/main" val="145421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9759D3-8DBC-A99D-4E2D-77C4D6CA5ED8}"/>
              </a:ext>
            </a:extLst>
          </p:cNvPr>
          <p:cNvSpPr>
            <a:spLocks noGrp="1"/>
          </p:cNvSpPr>
          <p:nvPr>
            <p:ph idx="1"/>
          </p:nvPr>
        </p:nvSpPr>
        <p:spPr>
          <a:xfrm>
            <a:off x="665672" y="457200"/>
            <a:ext cx="10515600" cy="5745417"/>
          </a:xfrm>
        </p:spPr>
        <p:txBody>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PURCHASE FREQUENCY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IN" dirty="0"/>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Purchase frequency is highly concentrated in a few cities: Toronto, Los Angeles, and New York exhibit the highest engagement. Strengthen marketing efforts in these cities through targeted promotions and events. Cities with lower purchase frequencies may not be fully penetrated. For instance, cities like Sacramento or Grand Rapids are underperforming. Action: Investigate potential barriers (e.g., logistics, insufficient marketing presence) and devise strategies to boost engagement in these areas.</a:t>
            </a:r>
          </a:p>
        </p:txBody>
      </p:sp>
      <p:pic>
        <p:nvPicPr>
          <p:cNvPr id="5" name="Picture 4">
            <a:extLst>
              <a:ext uri="{FF2B5EF4-FFF2-40B4-BE49-F238E27FC236}">
                <a16:creationId xmlns:a16="http://schemas.microsoft.com/office/drawing/2014/main" id="{513C4178-30A2-CA35-42CE-86C455DAE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472" y="1048110"/>
            <a:ext cx="2880000" cy="1840755"/>
          </a:xfrm>
          <a:prstGeom prst="rect">
            <a:avLst/>
          </a:prstGeom>
        </p:spPr>
      </p:pic>
    </p:spTree>
    <p:extLst>
      <p:ext uri="{BB962C8B-B14F-4D97-AF65-F5344CB8AC3E}">
        <p14:creationId xmlns:p14="http://schemas.microsoft.com/office/powerpoint/2010/main" val="36674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2705086-96FD-FBA0-F1B0-BA0651053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4" name="TextBox 23">
            <a:extLst>
              <a:ext uri="{FF2B5EF4-FFF2-40B4-BE49-F238E27FC236}">
                <a16:creationId xmlns:a16="http://schemas.microsoft.com/office/drawing/2014/main" id="{4088F404-1611-1840-CBDC-F5D3E9AD6BE7}"/>
              </a:ext>
            </a:extLst>
          </p:cNvPr>
          <p:cNvSpPr txBox="1"/>
          <p:nvPr/>
        </p:nvSpPr>
        <p:spPr>
          <a:xfrm>
            <a:off x="-1" y="0"/>
            <a:ext cx="6096000" cy="6858000"/>
          </a:xfrm>
          <a:custGeom>
            <a:avLst/>
            <a:gdLst/>
            <a:ahLst/>
            <a:cxnLst/>
            <a:rect l="l" t="t" r="r" b="b"/>
            <a:pathLst>
              <a:path w="6096000" h="6858000">
                <a:moveTo>
                  <a:pt x="2759446" y="4101494"/>
                </a:moveTo>
                <a:lnTo>
                  <a:pt x="2786430" y="4356288"/>
                </a:lnTo>
                <a:lnTo>
                  <a:pt x="2733903" y="4356288"/>
                </a:lnTo>
                <a:close/>
                <a:moveTo>
                  <a:pt x="1711696" y="4101494"/>
                </a:moveTo>
                <a:lnTo>
                  <a:pt x="1738680" y="4356288"/>
                </a:lnTo>
                <a:lnTo>
                  <a:pt x="1686153" y="4356288"/>
                </a:lnTo>
                <a:close/>
                <a:moveTo>
                  <a:pt x="4423940" y="3850272"/>
                </a:moveTo>
                <a:lnTo>
                  <a:pt x="4423940" y="4703950"/>
                </a:lnTo>
                <a:lnTo>
                  <a:pt x="4611463" y="4703950"/>
                </a:lnTo>
                <a:lnTo>
                  <a:pt x="4611463" y="3850272"/>
                </a:lnTo>
                <a:close/>
                <a:moveTo>
                  <a:pt x="3410718" y="3850272"/>
                </a:moveTo>
                <a:cubicBezTo>
                  <a:pt x="3458343" y="4006641"/>
                  <a:pt x="3494458" y="4121933"/>
                  <a:pt x="3519065" y="4196149"/>
                </a:cubicBezTo>
                <a:cubicBezTo>
                  <a:pt x="3547640" y="4283858"/>
                  <a:pt x="3563713" y="4342794"/>
                  <a:pt x="3567285" y="4372956"/>
                </a:cubicBezTo>
                <a:lnTo>
                  <a:pt x="3567285" y="4703950"/>
                </a:lnTo>
                <a:lnTo>
                  <a:pt x="3754808" y="4703950"/>
                </a:lnTo>
                <a:lnTo>
                  <a:pt x="3754808" y="4366408"/>
                </a:lnTo>
                <a:lnTo>
                  <a:pt x="3816125" y="4194363"/>
                </a:lnTo>
                <a:lnTo>
                  <a:pt x="3938760" y="3850272"/>
                </a:lnTo>
                <a:lnTo>
                  <a:pt x="3770017" y="3850272"/>
                </a:lnTo>
                <a:lnTo>
                  <a:pt x="3674153" y="4152961"/>
                </a:lnTo>
                <a:lnTo>
                  <a:pt x="3589693" y="3850272"/>
                </a:lnTo>
                <a:close/>
                <a:moveTo>
                  <a:pt x="3047577" y="3850272"/>
                </a:moveTo>
                <a:lnTo>
                  <a:pt x="3047577" y="4703950"/>
                </a:lnTo>
                <a:lnTo>
                  <a:pt x="3399407" y="4703950"/>
                </a:lnTo>
                <a:lnTo>
                  <a:pt x="3399407" y="4594413"/>
                </a:lnTo>
                <a:lnTo>
                  <a:pt x="3235101" y="4594413"/>
                </a:lnTo>
                <a:lnTo>
                  <a:pt x="3235101" y="3850272"/>
                </a:lnTo>
                <a:close/>
                <a:moveTo>
                  <a:pt x="2640728" y="3850272"/>
                </a:moveTo>
                <a:lnTo>
                  <a:pt x="2500485" y="4703950"/>
                </a:lnTo>
                <a:lnTo>
                  <a:pt x="2686297" y="4703950"/>
                </a:lnTo>
                <a:lnTo>
                  <a:pt x="2718323" y="4474755"/>
                </a:lnTo>
                <a:lnTo>
                  <a:pt x="2801536" y="4474755"/>
                </a:lnTo>
                <a:lnTo>
                  <a:pt x="2833190" y="4703950"/>
                </a:lnTo>
                <a:lnTo>
                  <a:pt x="3019002" y="4703950"/>
                </a:lnTo>
                <a:lnTo>
                  <a:pt x="2878499" y="3850272"/>
                </a:lnTo>
                <a:close/>
                <a:moveTo>
                  <a:pt x="1998041" y="3850272"/>
                </a:moveTo>
                <a:lnTo>
                  <a:pt x="1998041" y="4703950"/>
                </a:lnTo>
                <a:lnTo>
                  <a:pt x="2154608" y="4703950"/>
                </a:lnTo>
                <a:lnTo>
                  <a:pt x="2154608" y="4249131"/>
                </a:lnTo>
                <a:lnTo>
                  <a:pt x="2282005" y="4703950"/>
                </a:lnTo>
                <a:lnTo>
                  <a:pt x="2474886" y="4703950"/>
                </a:lnTo>
                <a:lnTo>
                  <a:pt x="2474886" y="3850272"/>
                </a:lnTo>
                <a:lnTo>
                  <a:pt x="2318319" y="3850272"/>
                </a:lnTo>
                <a:lnTo>
                  <a:pt x="2318319" y="4239606"/>
                </a:lnTo>
                <a:lnTo>
                  <a:pt x="2211163" y="3850272"/>
                </a:lnTo>
                <a:close/>
                <a:moveTo>
                  <a:pt x="1592978" y="3850272"/>
                </a:moveTo>
                <a:lnTo>
                  <a:pt x="1452735" y="4703950"/>
                </a:lnTo>
                <a:lnTo>
                  <a:pt x="1638547" y="4703950"/>
                </a:lnTo>
                <a:lnTo>
                  <a:pt x="1670573" y="4474755"/>
                </a:lnTo>
                <a:lnTo>
                  <a:pt x="1753786" y="4474755"/>
                </a:lnTo>
                <a:lnTo>
                  <a:pt x="1785440" y="4703950"/>
                </a:lnTo>
                <a:lnTo>
                  <a:pt x="1971252" y="4703950"/>
                </a:lnTo>
                <a:lnTo>
                  <a:pt x="1830749" y="3850272"/>
                </a:lnTo>
                <a:close/>
                <a:moveTo>
                  <a:pt x="4871931" y="3842533"/>
                </a:moveTo>
                <a:cubicBezTo>
                  <a:pt x="4727257" y="3842533"/>
                  <a:pt x="4654921" y="3897897"/>
                  <a:pt x="4654921" y="4008625"/>
                </a:cubicBezTo>
                <a:lnTo>
                  <a:pt x="4654921" y="4104470"/>
                </a:lnTo>
                <a:cubicBezTo>
                  <a:pt x="4654921" y="4136220"/>
                  <a:pt x="4664644" y="4165391"/>
                  <a:pt x="4684091" y="4191981"/>
                </a:cubicBezTo>
                <a:cubicBezTo>
                  <a:pt x="4703538" y="4218572"/>
                  <a:pt x="4753147" y="4270563"/>
                  <a:pt x="4832919" y="4347953"/>
                </a:cubicBezTo>
                <a:cubicBezTo>
                  <a:pt x="4874194" y="4389625"/>
                  <a:pt x="4894832" y="4425939"/>
                  <a:pt x="4894832" y="4456895"/>
                </a:cubicBezTo>
                <a:lnTo>
                  <a:pt x="4894832" y="4558098"/>
                </a:lnTo>
                <a:cubicBezTo>
                  <a:pt x="4894832" y="4577546"/>
                  <a:pt x="4883425" y="4587269"/>
                  <a:pt x="4860611" y="4587269"/>
                </a:cubicBezTo>
                <a:cubicBezTo>
                  <a:pt x="4836990" y="4587269"/>
                  <a:pt x="4825180" y="4577546"/>
                  <a:pt x="4825180" y="4558098"/>
                </a:cubicBezTo>
                <a:lnTo>
                  <a:pt x="4825180" y="4362241"/>
                </a:lnTo>
                <a:lnTo>
                  <a:pt x="4654921" y="4362241"/>
                </a:lnTo>
                <a:lnTo>
                  <a:pt x="4654921" y="4556908"/>
                </a:lnTo>
                <a:cubicBezTo>
                  <a:pt x="4654921" y="4660095"/>
                  <a:pt x="4724867" y="4711689"/>
                  <a:pt x="4864759" y="4711689"/>
                </a:cubicBezTo>
                <a:cubicBezTo>
                  <a:pt x="5009823" y="4711689"/>
                  <a:pt x="5082355" y="4654936"/>
                  <a:pt x="5082355" y="4541430"/>
                </a:cubicBezTo>
                <a:lnTo>
                  <a:pt x="5082355" y="4432488"/>
                </a:lnTo>
                <a:cubicBezTo>
                  <a:pt x="5082355" y="4394785"/>
                  <a:pt x="5071714" y="4361050"/>
                  <a:pt x="5050432" y="4331285"/>
                </a:cubicBezTo>
                <a:cubicBezTo>
                  <a:pt x="5029149" y="4301519"/>
                  <a:pt x="4979320" y="4249131"/>
                  <a:pt x="4900943" y="4174122"/>
                </a:cubicBezTo>
                <a:cubicBezTo>
                  <a:pt x="4858775" y="4132053"/>
                  <a:pt x="4837691" y="4095144"/>
                  <a:pt x="4837691" y="4063394"/>
                </a:cubicBezTo>
                <a:lnTo>
                  <a:pt x="4834110" y="4008030"/>
                </a:lnTo>
                <a:cubicBezTo>
                  <a:pt x="4834110" y="3975089"/>
                  <a:pt x="4845238" y="3958619"/>
                  <a:pt x="4867494" y="3958619"/>
                </a:cubicBezTo>
                <a:cubicBezTo>
                  <a:pt x="4886513" y="3958619"/>
                  <a:pt x="4896022" y="3967152"/>
                  <a:pt x="4896022" y="3984217"/>
                </a:cubicBezTo>
                <a:lnTo>
                  <a:pt x="4896022" y="4141380"/>
                </a:lnTo>
                <a:lnTo>
                  <a:pt x="5066282" y="4141380"/>
                </a:lnTo>
                <a:lnTo>
                  <a:pt x="5066282" y="3993742"/>
                </a:lnTo>
                <a:cubicBezTo>
                  <a:pt x="5066282" y="3892936"/>
                  <a:pt x="5001498" y="3842533"/>
                  <a:pt x="4871931" y="3842533"/>
                </a:cubicBezTo>
                <a:close/>
                <a:moveTo>
                  <a:pt x="4176606" y="3842533"/>
                </a:moveTo>
                <a:cubicBezTo>
                  <a:pt x="4031932" y="3842533"/>
                  <a:pt x="3959596" y="3897897"/>
                  <a:pt x="3959596" y="4008625"/>
                </a:cubicBezTo>
                <a:lnTo>
                  <a:pt x="3959596" y="4104470"/>
                </a:lnTo>
                <a:cubicBezTo>
                  <a:pt x="3959596" y="4136220"/>
                  <a:pt x="3969319" y="4165391"/>
                  <a:pt x="3988766" y="4191981"/>
                </a:cubicBezTo>
                <a:cubicBezTo>
                  <a:pt x="4008213" y="4218572"/>
                  <a:pt x="4057822" y="4270563"/>
                  <a:pt x="4137594" y="4347953"/>
                </a:cubicBezTo>
                <a:cubicBezTo>
                  <a:pt x="4178869" y="4389625"/>
                  <a:pt x="4199507" y="4425939"/>
                  <a:pt x="4199507" y="4456895"/>
                </a:cubicBezTo>
                <a:lnTo>
                  <a:pt x="4199507" y="4558098"/>
                </a:lnTo>
                <a:cubicBezTo>
                  <a:pt x="4199507" y="4577546"/>
                  <a:pt x="4188100" y="4587269"/>
                  <a:pt x="4165286" y="4587269"/>
                </a:cubicBezTo>
                <a:cubicBezTo>
                  <a:pt x="4141665" y="4587269"/>
                  <a:pt x="4129855" y="4577546"/>
                  <a:pt x="4129855" y="4558098"/>
                </a:cubicBezTo>
                <a:lnTo>
                  <a:pt x="4129855" y="4362241"/>
                </a:lnTo>
                <a:lnTo>
                  <a:pt x="3959596" y="4362241"/>
                </a:lnTo>
                <a:lnTo>
                  <a:pt x="3959596" y="4556908"/>
                </a:lnTo>
                <a:cubicBezTo>
                  <a:pt x="3959596" y="4660095"/>
                  <a:pt x="4029542" y="4711689"/>
                  <a:pt x="4169434" y="4711689"/>
                </a:cubicBezTo>
                <a:cubicBezTo>
                  <a:pt x="4314498" y="4711689"/>
                  <a:pt x="4387030" y="4654936"/>
                  <a:pt x="4387030" y="4541430"/>
                </a:cubicBezTo>
                <a:lnTo>
                  <a:pt x="4387030" y="4432488"/>
                </a:lnTo>
                <a:cubicBezTo>
                  <a:pt x="4387030" y="4394785"/>
                  <a:pt x="4376389" y="4361050"/>
                  <a:pt x="4355107" y="4331285"/>
                </a:cubicBezTo>
                <a:cubicBezTo>
                  <a:pt x="4333824" y="4301519"/>
                  <a:pt x="4283995" y="4249131"/>
                  <a:pt x="4205618" y="4174122"/>
                </a:cubicBezTo>
                <a:cubicBezTo>
                  <a:pt x="4163450" y="4132053"/>
                  <a:pt x="4142366" y="4095144"/>
                  <a:pt x="4142366" y="4063394"/>
                </a:cubicBezTo>
                <a:lnTo>
                  <a:pt x="4138785" y="4008030"/>
                </a:lnTo>
                <a:cubicBezTo>
                  <a:pt x="4138785" y="3975089"/>
                  <a:pt x="4149913" y="3958619"/>
                  <a:pt x="4172169" y="3958619"/>
                </a:cubicBezTo>
                <a:cubicBezTo>
                  <a:pt x="4191188" y="3958619"/>
                  <a:pt x="4200697" y="3967152"/>
                  <a:pt x="4200697" y="3984217"/>
                </a:cubicBezTo>
                <a:lnTo>
                  <a:pt x="4200697" y="4141380"/>
                </a:lnTo>
                <a:lnTo>
                  <a:pt x="4370957" y="4141380"/>
                </a:lnTo>
                <a:lnTo>
                  <a:pt x="4370957" y="3993742"/>
                </a:lnTo>
                <a:cubicBezTo>
                  <a:pt x="4370957" y="3892936"/>
                  <a:pt x="4306173" y="3842533"/>
                  <a:pt x="4176606" y="3842533"/>
                </a:cubicBezTo>
                <a:close/>
                <a:moveTo>
                  <a:pt x="2178421" y="2644169"/>
                </a:moveTo>
                <a:lnTo>
                  <a:pt x="2205405" y="2898963"/>
                </a:lnTo>
                <a:lnTo>
                  <a:pt x="2152878" y="2898963"/>
                </a:lnTo>
                <a:close/>
                <a:moveTo>
                  <a:pt x="2845766" y="2392947"/>
                </a:moveTo>
                <a:lnTo>
                  <a:pt x="2845766" y="3246625"/>
                </a:lnTo>
                <a:lnTo>
                  <a:pt x="3212479" y="3246625"/>
                </a:lnTo>
                <a:lnTo>
                  <a:pt x="3212479" y="3137088"/>
                </a:lnTo>
                <a:lnTo>
                  <a:pt x="3033290" y="3137088"/>
                </a:lnTo>
                <a:lnTo>
                  <a:pt x="3033290" y="2837050"/>
                </a:lnTo>
                <a:lnTo>
                  <a:pt x="3192833" y="2837050"/>
                </a:lnTo>
                <a:lnTo>
                  <a:pt x="3192833" y="2733466"/>
                </a:lnTo>
                <a:lnTo>
                  <a:pt x="3033290" y="2733466"/>
                </a:lnTo>
                <a:lnTo>
                  <a:pt x="3033290" y="2502485"/>
                </a:lnTo>
                <a:lnTo>
                  <a:pt x="3210097" y="2502485"/>
                </a:lnTo>
                <a:lnTo>
                  <a:pt x="3210097" y="2392947"/>
                </a:lnTo>
                <a:close/>
                <a:moveTo>
                  <a:pt x="2466552" y="2392947"/>
                </a:moveTo>
                <a:lnTo>
                  <a:pt x="2466552" y="3246625"/>
                </a:lnTo>
                <a:lnTo>
                  <a:pt x="2818382" y="3246625"/>
                </a:lnTo>
                <a:lnTo>
                  <a:pt x="2818382" y="3137088"/>
                </a:lnTo>
                <a:lnTo>
                  <a:pt x="2654076" y="3137088"/>
                </a:lnTo>
                <a:lnTo>
                  <a:pt x="2654076" y="2392947"/>
                </a:lnTo>
                <a:close/>
                <a:moveTo>
                  <a:pt x="2059703" y="2392947"/>
                </a:moveTo>
                <a:lnTo>
                  <a:pt x="1919460" y="3246625"/>
                </a:lnTo>
                <a:lnTo>
                  <a:pt x="2105272" y="3246625"/>
                </a:lnTo>
                <a:lnTo>
                  <a:pt x="2137298" y="3017430"/>
                </a:lnTo>
                <a:lnTo>
                  <a:pt x="2220511" y="3017430"/>
                </a:lnTo>
                <a:lnTo>
                  <a:pt x="2252165" y="3246625"/>
                </a:lnTo>
                <a:lnTo>
                  <a:pt x="2437977" y="3246625"/>
                </a:lnTo>
                <a:lnTo>
                  <a:pt x="2297474" y="2392947"/>
                </a:lnTo>
                <a:close/>
                <a:moveTo>
                  <a:pt x="3462231" y="2385208"/>
                </a:moveTo>
                <a:cubicBezTo>
                  <a:pt x="3317558" y="2385208"/>
                  <a:pt x="3245221" y="2440572"/>
                  <a:pt x="3245221" y="2551300"/>
                </a:cubicBezTo>
                <a:lnTo>
                  <a:pt x="3245221" y="2647145"/>
                </a:lnTo>
                <a:cubicBezTo>
                  <a:pt x="3245221" y="2678895"/>
                  <a:pt x="3254944" y="2708066"/>
                  <a:pt x="3274391" y="2734656"/>
                </a:cubicBezTo>
                <a:cubicBezTo>
                  <a:pt x="3293838" y="2761247"/>
                  <a:pt x="3343447" y="2813238"/>
                  <a:pt x="3423219" y="2890628"/>
                </a:cubicBezTo>
                <a:cubicBezTo>
                  <a:pt x="3464494" y="2932300"/>
                  <a:pt x="3485132" y="2968614"/>
                  <a:pt x="3485132" y="2999571"/>
                </a:cubicBezTo>
                <a:lnTo>
                  <a:pt x="3485132" y="3100774"/>
                </a:lnTo>
                <a:cubicBezTo>
                  <a:pt x="3485132" y="3120221"/>
                  <a:pt x="3473725" y="3129944"/>
                  <a:pt x="3450911" y="3129944"/>
                </a:cubicBezTo>
                <a:cubicBezTo>
                  <a:pt x="3427290" y="3129944"/>
                  <a:pt x="3415480" y="3120221"/>
                  <a:pt x="3415480" y="3100774"/>
                </a:cubicBezTo>
                <a:lnTo>
                  <a:pt x="3415480" y="2904916"/>
                </a:lnTo>
                <a:lnTo>
                  <a:pt x="3245221" y="2904916"/>
                </a:lnTo>
                <a:lnTo>
                  <a:pt x="3245221" y="3099583"/>
                </a:lnTo>
                <a:cubicBezTo>
                  <a:pt x="3245221" y="3202770"/>
                  <a:pt x="3315167" y="3254364"/>
                  <a:pt x="3455059" y="3254364"/>
                </a:cubicBezTo>
                <a:cubicBezTo>
                  <a:pt x="3600123" y="3254364"/>
                  <a:pt x="3672655" y="3197611"/>
                  <a:pt x="3672655" y="3084105"/>
                </a:cubicBezTo>
                <a:lnTo>
                  <a:pt x="3672655" y="2975163"/>
                </a:lnTo>
                <a:cubicBezTo>
                  <a:pt x="3672655" y="2937460"/>
                  <a:pt x="3662014" y="2903725"/>
                  <a:pt x="3640732" y="2873960"/>
                </a:cubicBezTo>
                <a:cubicBezTo>
                  <a:pt x="3619449" y="2844194"/>
                  <a:pt x="3569620" y="2791806"/>
                  <a:pt x="3491243" y="2716797"/>
                </a:cubicBezTo>
                <a:cubicBezTo>
                  <a:pt x="3449075" y="2674728"/>
                  <a:pt x="3427991" y="2637819"/>
                  <a:pt x="3427991" y="2606069"/>
                </a:cubicBezTo>
                <a:lnTo>
                  <a:pt x="3424410" y="2550705"/>
                </a:lnTo>
                <a:cubicBezTo>
                  <a:pt x="3424410" y="2517764"/>
                  <a:pt x="3435538" y="2501294"/>
                  <a:pt x="3457794" y="2501294"/>
                </a:cubicBezTo>
                <a:cubicBezTo>
                  <a:pt x="3476813" y="2501294"/>
                  <a:pt x="3486322" y="2509827"/>
                  <a:pt x="3486322" y="2526892"/>
                </a:cubicBezTo>
                <a:lnTo>
                  <a:pt x="3486322" y="2684055"/>
                </a:lnTo>
                <a:lnTo>
                  <a:pt x="3656582" y="2684055"/>
                </a:lnTo>
                <a:lnTo>
                  <a:pt x="3656582" y="2536417"/>
                </a:lnTo>
                <a:cubicBezTo>
                  <a:pt x="3656582" y="2435611"/>
                  <a:pt x="3591798" y="2385208"/>
                  <a:pt x="3462231" y="2385208"/>
                </a:cubicBezTo>
                <a:close/>
                <a:moveTo>
                  <a:pt x="1681056" y="2385208"/>
                </a:moveTo>
                <a:cubicBezTo>
                  <a:pt x="1536382" y="2385208"/>
                  <a:pt x="1464046" y="2440572"/>
                  <a:pt x="1464046" y="2551300"/>
                </a:cubicBezTo>
                <a:lnTo>
                  <a:pt x="1464046" y="2647145"/>
                </a:lnTo>
                <a:cubicBezTo>
                  <a:pt x="1464046" y="2678895"/>
                  <a:pt x="1473769" y="2708066"/>
                  <a:pt x="1493216" y="2734656"/>
                </a:cubicBezTo>
                <a:cubicBezTo>
                  <a:pt x="1512663" y="2761247"/>
                  <a:pt x="1562273" y="2813238"/>
                  <a:pt x="1642044" y="2890628"/>
                </a:cubicBezTo>
                <a:cubicBezTo>
                  <a:pt x="1683319" y="2932300"/>
                  <a:pt x="1703957" y="2968614"/>
                  <a:pt x="1703957" y="2999571"/>
                </a:cubicBezTo>
                <a:lnTo>
                  <a:pt x="1703957" y="3100774"/>
                </a:lnTo>
                <a:cubicBezTo>
                  <a:pt x="1703957" y="3120221"/>
                  <a:pt x="1692550" y="3129944"/>
                  <a:pt x="1669736" y="3129944"/>
                </a:cubicBezTo>
                <a:cubicBezTo>
                  <a:pt x="1646116" y="3129944"/>
                  <a:pt x="1634305" y="3120221"/>
                  <a:pt x="1634305" y="3100774"/>
                </a:cubicBezTo>
                <a:lnTo>
                  <a:pt x="1634305" y="2904916"/>
                </a:lnTo>
                <a:lnTo>
                  <a:pt x="1464046" y="2904916"/>
                </a:lnTo>
                <a:lnTo>
                  <a:pt x="1464046" y="3099583"/>
                </a:lnTo>
                <a:cubicBezTo>
                  <a:pt x="1464046" y="3202770"/>
                  <a:pt x="1533992" y="3254364"/>
                  <a:pt x="1673884" y="3254364"/>
                </a:cubicBezTo>
                <a:cubicBezTo>
                  <a:pt x="1818948" y="3254364"/>
                  <a:pt x="1891480" y="3197611"/>
                  <a:pt x="1891480" y="3084105"/>
                </a:cubicBezTo>
                <a:lnTo>
                  <a:pt x="1891480" y="2975163"/>
                </a:lnTo>
                <a:cubicBezTo>
                  <a:pt x="1891480" y="2937460"/>
                  <a:pt x="1880839" y="2903725"/>
                  <a:pt x="1859557" y="2873960"/>
                </a:cubicBezTo>
                <a:cubicBezTo>
                  <a:pt x="1838274" y="2844194"/>
                  <a:pt x="1788445" y="2791806"/>
                  <a:pt x="1710068" y="2716797"/>
                </a:cubicBezTo>
                <a:cubicBezTo>
                  <a:pt x="1667900" y="2674728"/>
                  <a:pt x="1646816" y="2637819"/>
                  <a:pt x="1646816" y="2606069"/>
                </a:cubicBezTo>
                <a:lnTo>
                  <a:pt x="1643235" y="2550705"/>
                </a:lnTo>
                <a:cubicBezTo>
                  <a:pt x="1643235" y="2517764"/>
                  <a:pt x="1654363" y="2501294"/>
                  <a:pt x="1676619" y="2501294"/>
                </a:cubicBezTo>
                <a:cubicBezTo>
                  <a:pt x="1695638" y="2501294"/>
                  <a:pt x="1705147" y="2509827"/>
                  <a:pt x="1705147" y="2526892"/>
                </a:cubicBezTo>
                <a:lnTo>
                  <a:pt x="1705147" y="2684055"/>
                </a:lnTo>
                <a:lnTo>
                  <a:pt x="1875407" y="2684055"/>
                </a:lnTo>
                <a:lnTo>
                  <a:pt x="1875407" y="2536417"/>
                </a:lnTo>
                <a:cubicBezTo>
                  <a:pt x="1875407" y="2435611"/>
                  <a:pt x="1810623" y="2385208"/>
                  <a:pt x="1681056" y="2385208"/>
                </a:cubicBezTo>
                <a:close/>
                <a:moveTo>
                  <a:pt x="0" y="0"/>
                </a:moveTo>
                <a:lnTo>
                  <a:pt x="6096000" y="0"/>
                </a:lnTo>
                <a:lnTo>
                  <a:pt x="6096000" y="6858000"/>
                </a:lnTo>
                <a:lnTo>
                  <a:pt x="0" y="6858000"/>
                </a:lnTo>
                <a:close/>
              </a:path>
            </a:pathLst>
          </a:custGeom>
          <a:solidFill>
            <a:srgbClr val="FFF2CC"/>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9600" dirty="0">
              <a:latin typeface="Haettenschweiler" panose="020B0706040902060204" pitchFamily="34" charset="0"/>
            </a:endParaRPr>
          </a:p>
        </p:txBody>
      </p:sp>
    </p:spTree>
    <p:extLst>
      <p:ext uri="{BB962C8B-B14F-4D97-AF65-F5344CB8AC3E}">
        <p14:creationId xmlns:p14="http://schemas.microsoft.com/office/powerpoint/2010/main" val="50743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DA7F5A-6BA0-2B65-2251-BF22B59434B6}"/>
              </a:ext>
            </a:extLst>
          </p:cNvPr>
          <p:cNvSpPr>
            <a:spLocks noGrp="1"/>
          </p:cNvSpPr>
          <p:nvPr>
            <p:ph type="title"/>
          </p:nvPr>
        </p:nvSpPr>
        <p:spPr>
          <a:xfrm>
            <a:off x="838200" y="400637"/>
            <a:ext cx="10515600" cy="1055302"/>
          </a:xfrm>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SALES ANALYSIS</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798B668-67DA-7FC8-AB16-C8AB75B29D1A}"/>
              </a:ext>
            </a:extLst>
          </p:cNvPr>
          <p:cNvSpPr>
            <a:spLocks noGrp="1"/>
          </p:cNvSpPr>
          <p:nvPr>
            <p:ph idx="1"/>
          </p:nvPr>
        </p:nvSpPr>
        <p:spPr>
          <a:xfrm>
            <a:off x="838200" y="1651247"/>
            <a:ext cx="10515600" cy="4525716"/>
          </a:xfrm>
        </p:spPr>
        <p:txBody>
          <a:bodyPr/>
          <a:lstStyle/>
          <a:p>
            <a:pPr marL="0" indent="0">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TOP-LEVEL METRICS (KPIS)</a:t>
            </a:r>
          </a:p>
          <a:p>
            <a:pPr>
              <a:buFont typeface="+mj-lt"/>
              <a:buAutoNum type="arabicPeriod"/>
            </a:pPr>
            <a:r>
              <a:rPr lang="en-US" sz="1800" b="1" dirty="0">
                <a:latin typeface="Times New Roman" panose="02020603050405020304" pitchFamily="18" charset="0"/>
                <a:cs typeface="Times New Roman" panose="02020603050405020304" pitchFamily="18" charset="0"/>
              </a:rPr>
              <a:t>Total Sales</a:t>
            </a:r>
            <a:r>
              <a:rPr lang="en-US" sz="1800" dirty="0">
                <a:latin typeface="Times New Roman" panose="02020603050405020304" pitchFamily="18" charset="0"/>
                <a:cs typeface="Times New Roman" panose="02020603050405020304" pitchFamily="18" charset="0"/>
              </a:rPr>
              <a:t>: $55.76M</a:t>
            </a:r>
          </a:p>
          <a:p>
            <a:pPr>
              <a:buFont typeface="+mj-lt"/>
              <a:buAutoNum type="arabicPeriod"/>
            </a:pPr>
            <a:r>
              <a:rPr lang="en-US" sz="1800" b="1" dirty="0">
                <a:latin typeface="Times New Roman" panose="02020603050405020304" pitchFamily="18" charset="0"/>
                <a:cs typeface="Times New Roman" panose="02020603050405020304" pitchFamily="18" charset="0"/>
              </a:rPr>
              <a:t>Total Cost</a:t>
            </a:r>
            <a:r>
              <a:rPr lang="en-US" sz="1800" dirty="0">
                <a:latin typeface="Times New Roman" panose="02020603050405020304" pitchFamily="18" charset="0"/>
                <a:cs typeface="Times New Roman" panose="02020603050405020304" pitchFamily="18" charset="0"/>
              </a:rPr>
              <a:t>: $23.09M</a:t>
            </a:r>
          </a:p>
          <a:p>
            <a:pPr>
              <a:buFont typeface="+mj-lt"/>
              <a:buAutoNum type="arabicPeriod"/>
            </a:pPr>
            <a:r>
              <a:rPr lang="en-US" sz="1800" b="1" dirty="0">
                <a:latin typeface="Times New Roman" panose="02020603050405020304" pitchFamily="18" charset="0"/>
                <a:cs typeface="Times New Roman" panose="02020603050405020304" pitchFamily="18" charset="0"/>
              </a:rPr>
              <a:t>Total Profit</a:t>
            </a:r>
            <a:r>
              <a:rPr lang="en-US" sz="1800" dirty="0">
                <a:latin typeface="Times New Roman" panose="02020603050405020304" pitchFamily="18" charset="0"/>
                <a:cs typeface="Times New Roman" panose="02020603050405020304" pitchFamily="18" charset="0"/>
              </a:rPr>
              <a:t>: $32.66M</a:t>
            </a:r>
          </a:p>
          <a:p>
            <a:pPr>
              <a:buFont typeface="+mj-lt"/>
              <a:buAutoNum type="arabicPeriod"/>
            </a:pPr>
            <a:r>
              <a:rPr lang="en-US" sz="1800" b="1" dirty="0">
                <a:latin typeface="Times New Roman" panose="02020603050405020304" pitchFamily="18" charset="0"/>
                <a:cs typeface="Times New Roman" panose="02020603050405020304" pitchFamily="18" charset="0"/>
              </a:rPr>
              <a:t>Total Stores</a:t>
            </a:r>
            <a:r>
              <a:rPr lang="en-US" sz="1800" dirty="0">
                <a:latin typeface="Times New Roman" panose="02020603050405020304" pitchFamily="18" charset="0"/>
                <a:cs typeface="Times New Roman" panose="02020603050405020304" pitchFamily="18" charset="0"/>
              </a:rPr>
              <a:t>: 67</a:t>
            </a:r>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The profit margin is </a:t>
            </a:r>
            <a:r>
              <a:rPr lang="en-US" sz="1800" b="1" dirty="0">
                <a:latin typeface="Times New Roman" panose="02020603050405020304" pitchFamily="18" charset="0"/>
                <a:cs typeface="Times New Roman" panose="02020603050405020304" pitchFamily="18" charset="0"/>
              </a:rPr>
              <a:t>~58.58%</a:t>
            </a:r>
            <a:r>
              <a:rPr lang="en-US" sz="1800" dirty="0">
                <a:latin typeface="Times New Roman" panose="02020603050405020304" pitchFamily="18" charset="0"/>
                <a:cs typeface="Times New Roman" panose="02020603050405020304" pitchFamily="18" charset="0"/>
              </a:rPr>
              <a:t>, showcasing a highly profitable business model. Operating across </a:t>
            </a:r>
            <a:r>
              <a:rPr lang="en-US" sz="1800" b="1" dirty="0">
                <a:latin typeface="Times New Roman" panose="02020603050405020304" pitchFamily="18" charset="0"/>
                <a:cs typeface="Times New Roman" panose="02020603050405020304" pitchFamily="18" charset="0"/>
              </a:rPr>
              <a:t>67 stores</a:t>
            </a:r>
            <a:r>
              <a:rPr lang="en-US" sz="1800" dirty="0">
                <a:latin typeface="Times New Roman" panose="02020603050405020304" pitchFamily="18" charset="0"/>
                <a:cs typeface="Times New Roman" panose="02020603050405020304" pitchFamily="18" charset="0"/>
              </a:rPr>
              <a:t> indicates a significant retail presence, possibly including both physical and online stores.</a:t>
            </a:r>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08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9333F-2C34-0DAF-80B7-29D6233A386D}"/>
              </a:ext>
            </a:extLst>
          </p:cNvPr>
          <p:cNvSpPr>
            <a:spLocks noGrp="1"/>
          </p:cNvSpPr>
          <p:nvPr>
            <p:ph idx="1"/>
          </p:nvPr>
        </p:nvSpPr>
        <p:spPr>
          <a:xfrm>
            <a:off x="838200" y="683581"/>
            <a:ext cx="10515600" cy="5493382"/>
          </a:xfrm>
        </p:spPr>
        <p:txBody>
          <a:bodyPr>
            <a:normAutofit/>
          </a:bodyPr>
          <a:lstStyle/>
          <a:p>
            <a:pPr marL="0" indent="0">
              <a:lnSpc>
                <a:spcPct val="100000"/>
              </a:lnSpc>
              <a:buNone/>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Sales Performance Over Time (Total Sales by Year)</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b="0" i="0" dirty="0">
              <a:effectLst/>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b="0" i="0" dirty="0">
              <a:effectLst/>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b="0" i="0" dirty="0">
              <a:effectLst/>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b="0" i="0" dirty="0">
              <a:effectLst/>
              <a:latin typeface="Times New Roman" panose="02020603050405020304" pitchFamily="18" charset="0"/>
              <a:cs typeface="Times New Roman" panose="02020603050405020304" pitchFamily="18" charset="0"/>
            </a:endParaRPr>
          </a:p>
          <a:p>
            <a:pPr marL="0" indent="0">
              <a:lnSpc>
                <a:spcPct val="100000"/>
              </a:lnSpc>
              <a:buNone/>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b="0" i="0" dirty="0">
                <a:effectLst/>
                <a:latin typeface="Times New Roman" panose="02020603050405020304" pitchFamily="18" charset="0"/>
                <a:cs typeface="Times New Roman" panose="02020603050405020304" pitchFamily="18" charset="0"/>
              </a:rPr>
              <a:t>Peak Year 2019, with sales nearing $18.26M. Sales began low in 2016 and rose steadily until 2019, but there appears to be decline after 2019. The growth trend leading up to 2019 indicates effective strategies, likely linked to market demand, product launches, or marketing initiatives. Post-2019 decline </a:t>
            </a:r>
            <a:r>
              <a:rPr lang="en-US" sz="1800" dirty="0">
                <a:latin typeface="Times New Roman" panose="02020603050405020304" pitchFamily="18" charset="0"/>
                <a:cs typeface="Times New Roman" panose="02020603050405020304" pitchFamily="18" charset="0"/>
              </a:rPr>
              <a:t>could include factors like market saturation, economic conditions, or increased competition. Develop strategies to reignite growth.</a:t>
            </a:r>
          </a:p>
          <a:p>
            <a:pPr marL="0" indent="0">
              <a:buNone/>
            </a:pPr>
            <a:endParaRPr lang="en-IN" dirty="0"/>
          </a:p>
        </p:txBody>
      </p:sp>
      <p:pic>
        <p:nvPicPr>
          <p:cNvPr id="5" name="Picture 4">
            <a:extLst>
              <a:ext uri="{FF2B5EF4-FFF2-40B4-BE49-F238E27FC236}">
                <a16:creationId xmlns:a16="http://schemas.microsoft.com/office/drawing/2014/main" id="{C8CD03D5-9893-FDD0-11A8-20F23198A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000" y="1266226"/>
            <a:ext cx="2520000" cy="2440699"/>
          </a:xfrm>
          <a:prstGeom prst="rect">
            <a:avLst/>
          </a:prstGeom>
        </p:spPr>
      </p:pic>
    </p:spTree>
    <p:extLst>
      <p:ext uri="{BB962C8B-B14F-4D97-AF65-F5344CB8AC3E}">
        <p14:creationId xmlns:p14="http://schemas.microsoft.com/office/powerpoint/2010/main" val="39346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EB9E8-3D15-D955-D98A-D6D819795732}"/>
              </a:ext>
            </a:extLst>
          </p:cNvPr>
          <p:cNvSpPr>
            <a:spLocks noGrp="1"/>
          </p:cNvSpPr>
          <p:nvPr>
            <p:ph idx="1"/>
          </p:nvPr>
        </p:nvSpPr>
        <p:spPr>
          <a:xfrm>
            <a:off x="838200" y="621437"/>
            <a:ext cx="10515600" cy="5555526"/>
          </a:xfrm>
        </p:spPr>
        <p:txBody>
          <a:bodyPr>
            <a:normAutofit/>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SALES BY CATEGORY </a:t>
            </a: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2000" b="1" dirty="0">
                <a:solidFill>
                  <a:srgbClr val="000000"/>
                </a:solidFill>
                <a:latin typeface="Times New Roman" panose="02020603050405020304" pitchFamily="18" charset="0"/>
                <a:cs typeface="Times New Roman" panose="02020603050405020304" pitchFamily="18" charset="0"/>
              </a:rPr>
              <a:t>Top-performing categories </a:t>
            </a:r>
            <a:r>
              <a:rPr lang="en-US" sz="2000" dirty="0">
                <a:solidFill>
                  <a:srgbClr val="000000"/>
                </a:solidFill>
                <a:latin typeface="Times New Roman" panose="02020603050405020304" pitchFamily="18" charset="0"/>
                <a:cs typeface="Times New Roman" panose="02020603050405020304" pitchFamily="18" charset="0"/>
              </a:rPr>
              <a:t>by revenue</a:t>
            </a:r>
            <a:r>
              <a:rPr lang="en-US" sz="1800" dirty="0">
                <a:solidFill>
                  <a:srgbClr val="000000"/>
                </a:solidFill>
                <a:latin typeface="Times New Roman" panose="02020603050405020304" pitchFamily="18" charset="0"/>
                <a:cs typeface="Times New Roman" panose="02020603050405020304" pitchFamily="18" charset="0"/>
              </a:rPr>
              <a:t> are </a:t>
            </a:r>
            <a:r>
              <a:rPr lang="en-US" sz="1800" dirty="0">
                <a:latin typeface="Times New Roman" panose="02020603050405020304" pitchFamily="18" charset="0"/>
                <a:cs typeface="Times New Roman" panose="02020603050405020304" pitchFamily="18" charset="0"/>
              </a:rPr>
              <a:t>computers and accessories $19.30M, home appliances $10.80M,cameras and camcorders: $ 6.52M,cell phones $6.18M. Lower-performing categories are music, movies, audio books and games are low-performing each below $4M. Computers and accessories lead in both revenue and volume, likely fueled by high demand for work-from-home or tech products. TV &amp; video and music/games/audio underperform, indicating potential growth opportunities through targeted campaigns or pricing strategies.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F7955FC-F43E-F82D-A783-385E6AEBF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032" y="1239200"/>
            <a:ext cx="2221935" cy="2160000"/>
          </a:xfrm>
          <a:prstGeom prst="rect">
            <a:avLst/>
          </a:prstGeom>
        </p:spPr>
      </p:pic>
    </p:spTree>
    <p:extLst>
      <p:ext uri="{BB962C8B-B14F-4D97-AF65-F5344CB8AC3E}">
        <p14:creationId xmlns:p14="http://schemas.microsoft.com/office/powerpoint/2010/main" val="210569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D21B4-921A-E7C4-06C0-7A161D976B3A}"/>
              </a:ext>
            </a:extLst>
          </p:cNvPr>
          <p:cNvSpPr>
            <a:spLocks noGrp="1"/>
          </p:cNvSpPr>
          <p:nvPr>
            <p:ph idx="1"/>
          </p:nvPr>
        </p:nvSpPr>
        <p:spPr>
          <a:xfrm>
            <a:off x="838200" y="532660"/>
            <a:ext cx="10515600" cy="5644303"/>
          </a:xfrm>
        </p:spPr>
        <p:txBody>
          <a:bodyPr>
            <a:normAutofit/>
          </a:bodyPr>
          <a:lstStyle/>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TOTAL QUANTITY SOLD BY CATEGORY</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Top-selling categories (by units)</a:t>
            </a:r>
            <a:r>
              <a:rPr lang="en-US" sz="1800" dirty="0">
                <a:latin typeface="Times New Roman" panose="02020603050405020304" pitchFamily="18" charset="0"/>
                <a:cs typeface="Times New Roman" panose="02020603050405020304" pitchFamily="18" charset="0"/>
              </a:rPr>
              <a:t>  are Computers 44K units, Cellphones 31K units, Music, movies, audio books 29K units. Lower categories are cameras and camcorders 18K units and tv and videos 11K units. Computers dominate both revenue and units sold, affirming strong market demand. Home appliances show a low unit volume 18k sold, showing it is inversely propositional with total sales as it is in top performing categories with $10M sales. leverage the strong demand for computers and accessories to upsell related products or offer bundled packages</a:t>
            </a:r>
          </a:p>
          <a:p>
            <a:pPr marL="0" indent="0">
              <a:buNone/>
            </a:pPr>
            <a:endParaRPr lang="en-IN" dirty="0"/>
          </a:p>
        </p:txBody>
      </p:sp>
      <p:pic>
        <p:nvPicPr>
          <p:cNvPr id="22" name="Picture 21">
            <a:extLst>
              <a:ext uri="{FF2B5EF4-FFF2-40B4-BE49-F238E27FC236}">
                <a16:creationId xmlns:a16="http://schemas.microsoft.com/office/drawing/2014/main" id="{A2FD9379-06B9-DE3E-8C47-FF2CCA6E6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546" y="1194811"/>
            <a:ext cx="2078908" cy="2160000"/>
          </a:xfrm>
          <a:prstGeom prst="rect">
            <a:avLst/>
          </a:prstGeom>
        </p:spPr>
      </p:pic>
    </p:spTree>
    <p:extLst>
      <p:ext uri="{BB962C8B-B14F-4D97-AF65-F5344CB8AC3E}">
        <p14:creationId xmlns:p14="http://schemas.microsoft.com/office/powerpoint/2010/main" val="310914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F6EEB-F918-F19D-EC8E-8DB0BC9C85A4}"/>
              </a:ext>
            </a:extLst>
          </p:cNvPr>
          <p:cNvSpPr>
            <a:spLocks noGrp="1"/>
          </p:cNvSpPr>
          <p:nvPr>
            <p:ph idx="1"/>
          </p:nvPr>
        </p:nvSpPr>
        <p:spPr>
          <a:xfrm>
            <a:off x="838200" y="639192"/>
            <a:ext cx="10515600" cy="5537771"/>
          </a:xfrm>
        </p:spPr>
        <p:txBody>
          <a:bodyPr>
            <a:normAutofit/>
          </a:bodyPr>
          <a:lstStyle/>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BRANDS BY PROFIT</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Top brands by profit </a:t>
            </a:r>
            <a:r>
              <a:rPr lang="en-US" sz="1800" dirty="0">
                <a:latin typeface="Times New Roman" panose="02020603050405020304" pitchFamily="18" charset="0"/>
                <a:cs typeface="Times New Roman" panose="02020603050405020304" pitchFamily="18" charset="0"/>
              </a:rPr>
              <a:t>are adventure works profit is $6.94M with profit margin 58.54% and Contoso $6.32M with profit margin 58.57%. Both brands contribute significantly to overall profitability, with adventure works leading slightly. These brands are the backbone of the company’s profitability and should remain a focal point for marketing and product expansion efforts. Low performing brands are A.Datum with profit $883K and northern traders with $649K.</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7" name="Picture 6">
            <a:extLst>
              <a:ext uri="{FF2B5EF4-FFF2-40B4-BE49-F238E27FC236}">
                <a16:creationId xmlns:a16="http://schemas.microsoft.com/office/drawing/2014/main" id="{24597365-D1C7-A25E-B30B-A4037EB18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288" y="1264653"/>
            <a:ext cx="2160000" cy="2160000"/>
          </a:xfrm>
          <a:prstGeom prst="rect">
            <a:avLst/>
          </a:prstGeom>
        </p:spPr>
      </p:pic>
    </p:spTree>
    <p:extLst>
      <p:ext uri="{BB962C8B-B14F-4D97-AF65-F5344CB8AC3E}">
        <p14:creationId xmlns:p14="http://schemas.microsoft.com/office/powerpoint/2010/main" val="4198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A822C-DB1C-ECD1-77B0-6CE6D3A1DE26}"/>
              </a:ext>
            </a:extLst>
          </p:cNvPr>
          <p:cNvSpPr>
            <a:spLocks noGrp="1"/>
          </p:cNvSpPr>
          <p:nvPr>
            <p:ph idx="1"/>
          </p:nvPr>
        </p:nvSpPr>
        <p:spPr>
          <a:xfrm>
            <a:off x="838200" y="621437"/>
            <a:ext cx="10515600" cy="5555526"/>
          </a:xfrm>
        </p:spPr>
        <p:txBody>
          <a:bodyPr>
            <a:normAutofit/>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SALES IN LOCAL CURRENCY (BY CURRENCY CODE)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USD dominates sales with revenue $29M followed by EUR with $11M and GBP with $7M. Other currencies cad, AUD contribute significantly less. The business is primarily focused on USD markets, likely the united states and countries dealing in USD. Develop localized strategies to grow sales in non-USD regions, such as Europe (EUR) and Australia (AUD).</a:t>
            </a:r>
          </a:p>
          <a:p>
            <a:endParaRPr lang="en-IN" dirty="0"/>
          </a:p>
        </p:txBody>
      </p:sp>
      <p:pic>
        <p:nvPicPr>
          <p:cNvPr id="5" name="Picture 4">
            <a:extLst>
              <a:ext uri="{FF2B5EF4-FFF2-40B4-BE49-F238E27FC236}">
                <a16:creationId xmlns:a16="http://schemas.microsoft.com/office/drawing/2014/main" id="{26D25FB8-5351-E164-9F67-BEDB325EC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621" y="1239200"/>
            <a:ext cx="2122758" cy="2160000"/>
          </a:xfrm>
          <a:prstGeom prst="rect">
            <a:avLst/>
          </a:prstGeom>
        </p:spPr>
      </p:pic>
    </p:spTree>
    <p:extLst>
      <p:ext uri="{BB962C8B-B14F-4D97-AF65-F5344CB8AC3E}">
        <p14:creationId xmlns:p14="http://schemas.microsoft.com/office/powerpoint/2010/main" val="392756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FE8961-57B9-DCA6-C5E1-4CA30E97A23D}"/>
              </a:ext>
            </a:extLst>
          </p:cNvPr>
          <p:cNvSpPr>
            <a:spLocks noGrp="1"/>
          </p:cNvSpPr>
          <p:nvPr>
            <p:ph type="title"/>
          </p:nvPr>
        </p:nvSpPr>
        <p:spPr>
          <a:xfrm>
            <a:off x="838200" y="365125"/>
            <a:ext cx="2919984" cy="1325563"/>
          </a:xfrm>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INTRODUCTION</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BC51CF-DD17-DF22-4A28-731E6B8B3432}"/>
              </a:ext>
            </a:extLst>
          </p:cNvPr>
          <p:cNvSpPr>
            <a:spLocks noGrp="1"/>
          </p:cNvSpPr>
          <p:nvPr>
            <p:ph idx="1"/>
          </p:nvPr>
        </p:nvSpPr>
        <p:spPr>
          <a:xfrm>
            <a:off x="838200" y="1825625"/>
            <a:ext cx="10515600"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By analyzing Global Electronics' customer, product, sales, and store data, we aim to identify key insights that will enhance marketing strategies, optimize inventory management, and improve sales forecasting. </a:t>
            </a:r>
          </a:p>
          <a:p>
            <a:pPr algn="just">
              <a:lnSpc>
                <a:spcPct val="100000"/>
              </a:lnSpc>
            </a:pPr>
            <a:r>
              <a:rPr lang="en-US" sz="1800" dirty="0">
                <a:latin typeface="Times New Roman" panose="02020603050405020304" pitchFamily="18" charset="0"/>
                <a:cs typeface="Times New Roman" panose="02020603050405020304" pitchFamily="18" charset="0"/>
              </a:rPr>
              <a:t>This will help tailor marketing campaigns, develop better products, plan effective promotions, and decide on store expansions and optimizations. Additionally, understanding the impact of currency exchange rates on sales will allow for better international pricing strategies. </a:t>
            </a:r>
          </a:p>
          <a:p>
            <a:pPr algn="just">
              <a:lnSpc>
                <a:spcPct val="100000"/>
              </a:lnSpc>
            </a:pPr>
            <a:r>
              <a:rPr lang="en-US" sz="1800" dirty="0">
                <a:latin typeface="Times New Roman" panose="02020603050405020304" pitchFamily="18" charset="0"/>
                <a:cs typeface="Times New Roman" panose="02020603050405020304" pitchFamily="18" charset="0"/>
              </a:rPr>
              <a:t>Overall, these insights will help Global Electronics increase customer satisfaction and drive business growth.</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23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793BE-87A6-2D60-0918-B79C27BFBDEF}"/>
              </a:ext>
            </a:extLst>
          </p:cNvPr>
          <p:cNvSpPr>
            <a:spLocks noGrp="1"/>
          </p:cNvSpPr>
          <p:nvPr>
            <p:ph idx="1"/>
          </p:nvPr>
        </p:nvSpPr>
        <p:spPr>
          <a:xfrm>
            <a:off x="838200" y="465826"/>
            <a:ext cx="10515600" cy="5711137"/>
          </a:xfrm>
        </p:spPr>
        <p:txBody>
          <a:bodyPr>
            <a:normAutofit/>
          </a:bodyPr>
          <a:lstStyle/>
          <a:p>
            <a:pPr marL="0" indent="0">
              <a:buNone/>
            </a:pPr>
            <a:r>
              <a:rPr lang="en-US" sz="1800" b="1" dirty="0">
                <a:solidFill>
                  <a:schemeClr val="accent1">
                    <a:lumMod val="75000"/>
                  </a:schemeClr>
                </a:solidFill>
                <a:latin typeface="Times New Roman" panose="02020603050405020304" pitchFamily="18" charset="0"/>
                <a:cs typeface="Times New Roman" panose="02020603050405020304" pitchFamily="18" charset="0"/>
              </a:rPr>
              <a:t>Total quantity sold by year</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Highest volume year 2019, with 68440 units sold. Other years show consistent sales, particularly 2018 with 44498 units and 2020 with 34463 units.</a:t>
            </a:r>
          </a:p>
          <a:p>
            <a:pPr marL="0" indent="0" algn="just">
              <a:buNone/>
            </a:pPr>
            <a:r>
              <a:rPr lang="en-US" sz="1800" dirty="0">
                <a:latin typeface="Times New Roman" panose="02020603050405020304" pitchFamily="18" charset="0"/>
                <a:cs typeface="Times New Roman" panose="02020603050405020304" pitchFamily="18" charset="0"/>
              </a:rPr>
              <a:t>Sales peaked in 2019, likely boosted by external factors like covid-19 pandemic driving demand for tech and home appliances.Post-2019, sales volume has slightly declined, can be due to changing consumer preferences or operational challenges.</a:t>
            </a:r>
          </a:p>
          <a:p>
            <a:endParaRPr lang="en-IN" dirty="0"/>
          </a:p>
        </p:txBody>
      </p:sp>
      <p:pic>
        <p:nvPicPr>
          <p:cNvPr id="5" name="Picture 4">
            <a:extLst>
              <a:ext uri="{FF2B5EF4-FFF2-40B4-BE49-F238E27FC236}">
                <a16:creationId xmlns:a16="http://schemas.microsoft.com/office/drawing/2014/main" id="{B7CE875A-E2DB-298B-EC5E-E0D6901E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266" y="1161394"/>
            <a:ext cx="2245467" cy="2160000"/>
          </a:xfrm>
          <a:prstGeom prst="rect">
            <a:avLst/>
          </a:prstGeom>
        </p:spPr>
      </p:pic>
    </p:spTree>
    <p:extLst>
      <p:ext uri="{BB962C8B-B14F-4D97-AF65-F5344CB8AC3E}">
        <p14:creationId xmlns:p14="http://schemas.microsoft.com/office/powerpoint/2010/main" val="284458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A4A305-980B-A091-BC84-BDD22D14C1B8}"/>
              </a:ext>
            </a:extLst>
          </p:cNvPr>
          <p:cNvSpPr>
            <a:spLocks noGrp="1"/>
          </p:cNvSpPr>
          <p:nvPr>
            <p:ph idx="1"/>
          </p:nvPr>
        </p:nvSpPr>
        <p:spPr>
          <a:xfrm>
            <a:off x="838200" y="612475"/>
            <a:ext cx="10515600" cy="5564488"/>
          </a:xfrm>
        </p:spPr>
        <p:txBody>
          <a:bodyPr>
            <a:normAutofit/>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SALES BY STORES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Online store generates the highest revenue $11.4M, significantly outperforming other stores. Followed by regional sales, such as Germany with $4.25M, stores in Canada with $3.61m.Regional sales in Australia, France show notable contributions but lag behind. The dominance of the online store indicates a strong shift toward e-commerce, which aligns with global retail trends. Invest in online infrastructure and marketing to further capitalize on this trend. Focus on underperforming physical stores for targeted improvements.</a:t>
            </a:r>
          </a:p>
          <a:p>
            <a:endParaRPr lang="en-IN" dirty="0"/>
          </a:p>
        </p:txBody>
      </p:sp>
      <p:pic>
        <p:nvPicPr>
          <p:cNvPr id="7" name="Picture 6">
            <a:extLst>
              <a:ext uri="{FF2B5EF4-FFF2-40B4-BE49-F238E27FC236}">
                <a16:creationId xmlns:a16="http://schemas.microsoft.com/office/drawing/2014/main" id="{5E28C5F1-ECF2-50F1-7961-E6F50000E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034" y="909000"/>
            <a:ext cx="2035932" cy="2520000"/>
          </a:xfrm>
          <a:prstGeom prst="rect">
            <a:avLst/>
          </a:prstGeom>
        </p:spPr>
      </p:pic>
    </p:spTree>
    <p:extLst>
      <p:ext uri="{BB962C8B-B14F-4D97-AF65-F5344CB8AC3E}">
        <p14:creationId xmlns:p14="http://schemas.microsoft.com/office/powerpoint/2010/main" val="326536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05AE08-202E-BA0A-7928-D04C003CE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0A355B34-98E1-E67F-35F6-947400273932}"/>
              </a:ext>
            </a:extLst>
          </p:cNvPr>
          <p:cNvSpPr/>
          <p:nvPr/>
        </p:nvSpPr>
        <p:spPr>
          <a:xfrm>
            <a:off x="0" y="0"/>
            <a:ext cx="6096000" cy="6858000"/>
          </a:xfrm>
          <a:custGeom>
            <a:avLst/>
            <a:gdLst/>
            <a:ahLst/>
            <a:cxnLst/>
            <a:rect l="l" t="t" r="r" b="b"/>
            <a:pathLst>
              <a:path w="6096000" h="6858000">
                <a:moveTo>
                  <a:pt x="2423560" y="4101495"/>
                </a:moveTo>
                <a:lnTo>
                  <a:pt x="2450544" y="4356289"/>
                </a:lnTo>
                <a:lnTo>
                  <a:pt x="2398017" y="4356289"/>
                </a:lnTo>
                <a:close/>
                <a:moveTo>
                  <a:pt x="1375810" y="4101495"/>
                </a:moveTo>
                <a:lnTo>
                  <a:pt x="1402794" y="4356289"/>
                </a:lnTo>
                <a:lnTo>
                  <a:pt x="1350267" y="4356289"/>
                </a:lnTo>
                <a:close/>
                <a:moveTo>
                  <a:pt x="4088054" y="3850273"/>
                </a:moveTo>
                <a:lnTo>
                  <a:pt x="4088054" y="4703951"/>
                </a:lnTo>
                <a:lnTo>
                  <a:pt x="4275577" y="4703951"/>
                </a:lnTo>
                <a:lnTo>
                  <a:pt x="4275577" y="3850273"/>
                </a:lnTo>
                <a:close/>
                <a:moveTo>
                  <a:pt x="3074832" y="3850273"/>
                </a:moveTo>
                <a:cubicBezTo>
                  <a:pt x="3122457" y="4006642"/>
                  <a:pt x="3158572" y="4121934"/>
                  <a:pt x="3183179" y="4196150"/>
                </a:cubicBezTo>
                <a:cubicBezTo>
                  <a:pt x="3211754" y="4283859"/>
                  <a:pt x="3227827" y="4342795"/>
                  <a:pt x="3231399" y="4372957"/>
                </a:cubicBezTo>
                <a:lnTo>
                  <a:pt x="3231399" y="4703951"/>
                </a:lnTo>
                <a:lnTo>
                  <a:pt x="3418922" y="4703951"/>
                </a:lnTo>
                <a:lnTo>
                  <a:pt x="3418922" y="4366409"/>
                </a:lnTo>
                <a:lnTo>
                  <a:pt x="3480239" y="4194364"/>
                </a:lnTo>
                <a:lnTo>
                  <a:pt x="3602874" y="3850273"/>
                </a:lnTo>
                <a:lnTo>
                  <a:pt x="3434131" y="3850273"/>
                </a:lnTo>
                <a:lnTo>
                  <a:pt x="3338267" y="4152962"/>
                </a:lnTo>
                <a:lnTo>
                  <a:pt x="3253807" y="3850273"/>
                </a:lnTo>
                <a:close/>
                <a:moveTo>
                  <a:pt x="2711691" y="3850273"/>
                </a:moveTo>
                <a:lnTo>
                  <a:pt x="2711691" y="4703951"/>
                </a:lnTo>
                <a:lnTo>
                  <a:pt x="3063521" y="4703951"/>
                </a:lnTo>
                <a:lnTo>
                  <a:pt x="3063521" y="4594414"/>
                </a:lnTo>
                <a:lnTo>
                  <a:pt x="2899215" y="4594414"/>
                </a:lnTo>
                <a:lnTo>
                  <a:pt x="2899215" y="3850273"/>
                </a:lnTo>
                <a:close/>
                <a:moveTo>
                  <a:pt x="2304842" y="3850273"/>
                </a:moveTo>
                <a:lnTo>
                  <a:pt x="2164599" y="4703951"/>
                </a:lnTo>
                <a:lnTo>
                  <a:pt x="2350411" y="4703951"/>
                </a:lnTo>
                <a:lnTo>
                  <a:pt x="2382437" y="4474756"/>
                </a:lnTo>
                <a:lnTo>
                  <a:pt x="2465650" y="4474756"/>
                </a:lnTo>
                <a:lnTo>
                  <a:pt x="2497304" y="4703951"/>
                </a:lnTo>
                <a:lnTo>
                  <a:pt x="2683116" y="4703951"/>
                </a:lnTo>
                <a:lnTo>
                  <a:pt x="2542613" y="3850273"/>
                </a:lnTo>
                <a:close/>
                <a:moveTo>
                  <a:pt x="1662155" y="3850273"/>
                </a:moveTo>
                <a:lnTo>
                  <a:pt x="1662155" y="4703951"/>
                </a:lnTo>
                <a:lnTo>
                  <a:pt x="1818722" y="4703951"/>
                </a:lnTo>
                <a:lnTo>
                  <a:pt x="1818722" y="4249132"/>
                </a:lnTo>
                <a:lnTo>
                  <a:pt x="1946119" y="4703951"/>
                </a:lnTo>
                <a:lnTo>
                  <a:pt x="2139000" y="4703951"/>
                </a:lnTo>
                <a:lnTo>
                  <a:pt x="2139000" y="3850273"/>
                </a:lnTo>
                <a:lnTo>
                  <a:pt x="1982433" y="3850273"/>
                </a:lnTo>
                <a:lnTo>
                  <a:pt x="1982433" y="4239607"/>
                </a:lnTo>
                <a:lnTo>
                  <a:pt x="1875277" y="3850273"/>
                </a:lnTo>
                <a:close/>
                <a:moveTo>
                  <a:pt x="1257092" y="3850273"/>
                </a:moveTo>
                <a:lnTo>
                  <a:pt x="1116849" y="4703951"/>
                </a:lnTo>
                <a:lnTo>
                  <a:pt x="1302661" y="4703951"/>
                </a:lnTo>
                <a:lnTo>
                  <a:pt x="1334687" y="4474756"/>
                </a:lnTo>
                <a:lnTo>
                  <a:pt x="1417900" y="4474756"/>
                </a:lnTo>
                <a:lnTo>
                  <a:pt x="1449554" y="4703951"/>
                </a:lnTo>
                <a:lnTo>
                  <a:pt x="1635366" y="4703951"/>
                </a:lnTo>
                <a:lnTo>
                  <a:pt x="1494863" y="3850273"/>
                </a:lnTo>
                <a:close/>
                <a:moveTo>
                  <a:pt x="4536045" y="3842534"/>
                </a:moveTo>
                <a:cubicBezTo>
                  <a:pt x="4391371" y="3842534"/>
                  <a:pt x="4319035" y="3897898"/>
                  <a:pt x="4319035" y="4008626"/>
                </a:cubicBezTo>
                <a:lnTo>
                  <a:pt x="4319035" y="4104471"/>
                </a:lnTo>
                <a:cubicBezTo>
                  <a:pt x="4319035" y="4136221"/>
                  <a:pt x="4328758" y="4165392"/>
                  <a:pt x="4348205" y="4191982"/>
                </a:cubicBezTo>
                <a:cubicBezTo>
                  <a:pt x="4367652" y="4218573"/>
                  <a:pt x="4417261" y="4270564"/>
                  <a:pt x="4497033" y="4347954"/>
                </a:cubicBezTo>
                <a:cubicBezTo>
                  <a:pt x="4538308" y="4389626"/>
                  <a:pt x="4558946" y="4425940"/>
                  <a:pt x="4558946" y="4456896"/>
                </a:cubicBezTo>
                <a:lnTo>
                  <a:pt x="4558946" y="4558099"/>
                </a:lnTo>
                <a:cubicBezTo>
                  <a:pt x="4558946" y="4577547"/>
                  <a:pt x="4547539" y="4587270"/>
                  <a:pt x="4524725" y="4587270"/>
                </a:cubicBezTo>
                <a:cubicBezTo>
                  <a:pt x="4501104" y="4587270"/>
                  <a:pt x="4489294" y="4577547"/>
                  <a:pt x="4489294" y="4558099"/>
                </a:cubicBezTo>
                <a:lnTo>
                  <a:pt x="4489294" y="4362242"/>
                </a:lnTo>
                <a:lnTo>
                  <a:pt x="4319035" y="4362242"/>
                </a:lnTo>
                <a:lnTo>
                  <a:pt x="4319035" y="4556909"/>
                </a:lnTo>
                <a:cubicBezTo>
                  <a:pt x="4319035" y="4660096"/>
                  <a:pt x="4388981" y="4711690"/>
                  <a:pt x="4528873" y="4711690"/>
                </a:cubicBezTo>
                <a:cubicBezTo>
                  <a:pt x="4673937" y="4711690"/>
                  <a:pt x="4746469" y="4654937"/>
                  <a:pt x="4746469" y="4541431"/>
                </a:cubicBezTo>
                <a:lnTo>
                  <a:pt x="4746469" y="4432489"/>
                </a:lnTo>
                <a:cubicBezTo>
                  <a:pt x="4746469" y="4394786"/>
                  <a:pt x="4735828" y="4361051"/>
                  <a:pt x="4714546" y="4331286"/>
                </a:cubicBezTo>
                <a:cubicBezTo>
                  <a:pt x="4693263" y="4301520"/>
                  <a:pt x="4643434" y="4249132"/>
                  <a:pt x="4565057" y="4174123"/>
                </a:cubicBezTo>
                <a:cubicBezTo>
                  <a:pt x="4522889" y="4132054"/>
                  <a:pt x="4501805" y="4095145"/>
                  <a:pt x="4501805" y="4063395"/>
                </a:cubicBezTo>
                <a:lnTo>
                  <a:pt x="4498224" y="4008031"/>
                </a:lnTo>
                <a:cubicBezTo>
                  <a:pt x="4498224" y="3975090"/>
                  <a:pt x="4509352" y="3958620"/>
                  <a:pt x="4531608" y="3958620"/>
                </a:cubicBezTo>
                <a:cubicBezTo>
                  <a:pt x="4550627" y="3958620"/>
                  <a:pt x="4560136" y="3967153"/>
                  <a:pt x="4560136" y="3984218"/>
                </a:cubicBezTo>
                <a:lnTo>
                  <a:pt x="4560136" y="4141381"/>
                </a:lnTo>
                <a:lnTo>
                  <a:pt x="4730396" y="4141381"/>
                </a:lnTo>
                <a:lnTo>
                  <a:pt x="4730396" y="3993743"/>
                </a:lnTo>
                <a:cubicBezTo>
                  <a:pt x="4730396" y="3892937"/>
                  <a:pt x="4665612" y="3842534"/>
                  <a:pt x="4536045" y="3842534"/>
                </a:cubicBezTo>
                <a:close/>
                <a:moveTo>
                  <a:pt x="3840720" y="3842534"/>
                </a:moveTo>
                <a:cubicBezTo>
                  <a:pt x="3696046" y="3842534"/>
                  <a:pt x="3623710" y="3897898"/>
                  <a:pt x="3623710" y="4008626"/>
                </a:cubicBezTo>
                <a:lnTo>
                  <a:pt x="3623710" y="4104471"/>
                </a:lnTo>
                <a:cubicBezTo>
                  <a:pt x="3623710" y="4136221"/>
                  <a:pt x="3633433" y="4165392"/>
                  <a:pt x="3652880" y="4191982"/>
                </a:cubicBezTo>
                <a:cubicBezTo>
                  <a:pt x="3672327" y="4218573"/>
                  <a:pt x="3721936" y="4270564"/>
                  <a:pt x="3801708" y="4347954"/>
                </a:cubicBezTo>
                <a:cubicBezTo>
                  <a:pt x="3842983" y="4389626"/>
                  <a:pt x="3863621" y="4425940"/>
                  <a:pt x="3863621" y="4456896"/>
                </a:cubicBezTo>
                <a:lnTo>
                  <a:pt x="3863621" y="4558099"/>
                </a:lnTo>
                <a:cubicBezTo>
                  <a:pt x="3863621" y="4577547"/>
                  <a:pt x="3852214" y="4587270"/>
                  <a:pt x="3829400" y="4587270"/>
                </a:cubicBezTo>
                <a:cubicBezTo>
                  <a:pt x="3805779" y="4587270"/>
                  <a:pt x="3793969" y="4577547"/>
                  <a:pt x="3793969" y="4558099"/>
                </a:cubicBezTo>
                <a:lnTo>
                  <a:pt x="3793969" y="4362242"/>
                </a:lnTo>
                <a:lnTo>
                  <a:pt x="3623710" y="4362242"/>
                </a:lnTo>
                <a:lnTo>
                  <a:pt x="3623710" y="4556909"/>
                </a:lnTo>
                <a:cubicBezTo>
                  <a:pt x="3623710" y="4660096"/>
                  <a:pt x="3693656" y="4711690"/>
                  <a:pt x="3833548" y="4711690"/>
                </a:cubicBezTo>
                <a:cubicBezTo>
                  <a:pt x="3978612" y="4711690"/>
                  <a:pt x="4051144" y="4654937"/>
                  <a:pt x="4051144" y="4541431"/>
                </a:cubicBezTo>
                <a:lnTo>
                  <a:pt x="4051144" y="4432489"/>
                </a:lnTo>
                <a:cubicBezTo>
                  <a:pt x="4051144" y="4394786"/>
                  <a:pt x="4040503" y="4361051"/>
                  <a:pt x="4019221" y="4331286"/>
                </a:cubicBezTo>
                <a:cubicBezTo>
                  <a:pt x="3997938" y="4301520"/>
                  <a:pt x="3948109" y="4249132"/>
                  <a:pt x="3869732" y="4174123"/>
                </a:cubicBezTo>
                <a:cubicBezTo>
                  <a:pt x="3827564" y="4132054"/>
                  <a:pt x="3806480" y="4095145"/>
                  <a:pt x="3806480" y="4063395"/>
                </a:cubicBezTo>
                <a:lnTo>
                  <a:pt x="3802899" y="4008031"/>
                </a:lnTo>
                <a:cubicBezTo>
                  <a:pt x="3802899" y="3975090"/>
                  <a:pt x="3814027" y="3958620"/>
                  <a:pt x="3836283" y="3958620"/>
                </a:cubicBezTo>
                <a:cubicBezTo>
                  <a:pt x="3855302" y="3958620"/>
                  <a:pt x="3864811" y="3967153"/>
                  <a:pt x="3864811" y="3984218"/>
                </a:cubicBezTo>
                <a:lnTo>
                  <a:pt x="3864811" y="4141381"/>
                </a:lnTo>
                <a:lnTo>
                  <a:pt x="4035071" y="4141381"/>
                </a:lnTo>
                <a:lnTo>
                  <a:pt x="4035071" y="3993743"/>
                </a:lnTo>
                <a:cubicBezTo>
                  <a:pt x="4035071" y="3892937"/>
                  <a:pt x="3970287" y="3842534"/>
                  <a:pt x="3840720" y="3842534"/>
                </a:cubicBezTo>
                <a:close/>
                <a:moveTo>
                  <a:pt x="1311516" y="2514987"/>
                </a:moveTo>
                <a:cubicBezTo>
                  <a:pt x="1353188" y="2514987"/>
                  <a:pt x="1374024" y="2530068"/>
                  <a:pt x="1374024" y="2560231"/>
                </a:cubicBezTo>
                <a:lnTo>
                  <a:pt x="1374024" y="2765018"/>
                </a:lnTo>
                <a:cubicBezTo>
                  <a:pt x="1374024" y="2795181"/>
                  <a:pt x="1353188" y="2810262"/>
                  <a:pt x="1311516" y="2810262"/>
                </a:cubicBezTo>
                <a:close/>
                <a:moveTo>
                  <a:pt x="2732527" y="2502486"/>
                </a:moveTo>
                <a:cubicBezTo>
                  <a:pt x="2768246" y="2502486"/>
                  <a:pt x="2786105" y="2517384"/>
                  <a:pt x="2786105" y="2547181"/>
                </a:cubicBezTo>
                <a:lnTo>
                  <a:pt x="2786105" y="3091798"/>
                </a:lnTo>
                <a:cubicBezTo>
                  <a:pt x="2786105" y="3121992"/>
                  <a:pt x="2768246" y="3137089"/>
                  <a:pt x="2732527" y="3137089"/>
                </a:cubicBezTo>
                <a:close/>
                <a:moveTo>
                  <a:pt x="2293782" y="2502486"/>
                </a:moveTo>
                <a:cubicBezTo>
                  <a:pt x="2314022" y="2502486"/>
                  <a:pt x="2324143" y="2511018"/>
                  <a:pt x="2324143" y="2528084"/>
                </a:cubicBezTo>
                <a:lnTo>
                  <a:pt x="2324143" y="3109704"/>
                </a:lnTo>
                <a:cubicBezTo>
                  <a:pt x="2324143" y="3126770"/>
                  <a:pt x="2314022" y="3135303"/>
                  <a:pt x="2293782" y="3135303"/>
                </a:cubicBezTo>
                <a:cubicBezTo>
                  <a:pt x="2272747" y="3135303"/>
                  <a:pt x="2262230" y="3126770"/>
                  <a:pt x="2262230" y="3109704"/>
                </a:cubicBezTo>
                <a:lnTo>
                  <a:pt x="2262230" y="2528084"/>
                </a:lnTo>
                <a:cubicBezTo>
                  <a:pt x="2262230" y="2511018"/>
                  <a:pt x="2272747" y="2502486"/>
                  <a:pt x="2293782" y="2502486"/>
                </a:cubicBezTo>
                <a:close/>
                <a:moveTo>
                  <a:pt x="1785385" y="2502486"/>
                </a:moveTo>
                <a:cubicBezTo>
                  <a:pt x="1823882" y="2502486"/>
                  <a:pt x="1843130" y="2517406"/>
                  <a:pt x="1843130" y="2547246"/>
                </a:cubicBezTo>
                <a:lnTo>
                  <a:pt x="1843130" y="2688102"/>
                </a:lnTo>
                <a:cubicBezTo>
                  <a:pt x="1843130" y="2718345"/>
                  <a:pt x="1823882" y="2733467"/>
                  <a:pt x="1785385" y="2733467"/>
                </a:cubicBezTo>
                <a:close/>
                <a:moveTo>
                  <a:pt x="3932677" y="2392948"/>
                </a:moveTo>
                <a:lnTo>
                  <a:pt x="3932677" y="2504272"/>
                </a:lnTo>
                <a:lnTo>
                  <a:pt x="4037452" y="2504272"/>
                </a:lnTo>
                <a:lnTo>
                  <a:pt x="4037452" y="3246626"/>
                </a:lnTo>
                <a:lnTo>
                  <a:pt x="4224975" y="3246626"/>
                </a:lnTo>
                <a:lnTo>
                  <a:pt x="4224975" y="2504272"/>
                </a:lnTo>
                <a:lnTo>
                  <a:pt x="4329750" y="2504272"/>
                </a:lnTo>
                <a:lnTo>
                  <a:pt x="4329750" y="2392948"/>
                </a:lnTo>
                <a:close/>
                <a:moveTo>
                  <a:pt x="3013515" y="2392948"/>
                </a:moveTo>
                <a:lnTo>
                  <a:pt x="3013515" y="3100775"/>
                </a:lnTo>
                <a:cubicBezTo>
                  <a:pt x="3013515" y="3154750"/>
                  <a:pt x="3035243" y="3193842"/>
                  <a:pt x="3078701" y="3218051"/>
                </a:cubicBezTo>
                <a:cubicBezTo>
                  <a:pt x="3122159" y="3242261"/>
                  <a:pt x="3173455" y="3254365"/>
                  <a:pt x="3232589" y="3254365"/>
                </a:cubicBezTo>
                <a:cubicBezTo>
                  <a:pt x="3296486" y="3254365"/>
                  <a:pt x="3348874" y="3240872"/>
                  <a:pt x="3389752" y="3213884"/>
                </a:cubicBezTo>
                <a:cubicBezTo>
                  <a:pt x="3430630" y="3186896"/>
                  <a:pt x="3451069" y="3148797"/>
                  <a:pt x="3451069" y="3099584"/>
                </a:cubicBezTo>
                <a:lnTo>
                  <a:pt x="3451069" y="2392948"/>
                </a:lnTo>
                <a:lnTo>
                  <a:pt x="3263546" y="2392948"/>
                </a:lnTo>
                <a:lnTo>
                  <a:pt x="3263546" y="3109704"/>
                </a:lnTo>
                <a:cubicBezTo>
                  <a:pt x="3263546" y="3126770"/>
                  <a:pt x="3253227" y="3135303"/>
                  <a:pt x="3232589" y="3135303"/>
                </a:cubicBezTo>
                <a:cubicBezTo>
                  <a:pt x="3211555" y="3135303"/>
                  <a:pt x="3201038" y="3126770"/>
                  <a:pt x="3201038" y="3109704"/>
                </a:cubicBezTo>
                <a:lnTo>
                  <a:pt x="3201038" y="2392948"/>
                </a:lnTo>
                <a:close/>
                <a:moveTo>
                  <a:pt x="2545004" y="2392948"/>
                </a:moveTo>
                <a:lnTo>
                  <a:pt x="2545004" y="3246626"/>
                </a:lnTo>
                <a:lnTo>
                  <a:pt x="2780208" y="3246626"/>
                </a:lnTo>
                <a:cubicBezTo>
                  <a:pt x="2835528" y="3246626"/>
                  <a:pt x="2881794" y="3231843"/>
                  <a:pt x="2919004" y="3202275"/>
                </a:cubicBezTo>
                <a:cubicBezTo>
                  <a:pt x="2956214" y="3172708"/>
                  <a:pt x="2974819" y="3131334"/>
                  <a:pt x="2974819" y="3078153"/>
                </a:cubicBezTo>
                <a:lnTo>
                  <a:pt x="2974819" y="2561421"/>
                </a:lnTo>
                <a:cubicBezTo>
                  <a:pt x="2974819" y="2504272"/>
                  <a:pt x="2954920" y="2461905"/>
                  <a:pt x="2915121" y="2434322"/>
                </a:cubicBezTo>
                <a:cubicBezTo>
                  <a:pt x="2875321" y="2406740"/>
                  <a:pt x="2829954" y="2392948"/>
                  <a:pt x="2779017" y="2392948"/>
                </a:cubicBezTo>
                <a:close/>
                <a:moveTo>
                  <a:pt x="1597862" y="2392948"/>
                </a:moveTo>
                <a:lnTo>
                  <a:pt x="1597862" y="3246626"/>
                </a:lnTo>
                <a:lnTo>
                  <a:pt x="1785385" y="3246626"/>
                </a:lnTo>
                <a:lnTo>
                  <a:pt x="1785385" y="2837051"/>
                </a:lnTo>
                <a:cubicBezTo>
                  <a:pt x="1824279" y="2837051"/>
                  <a:pt x="1843725" y="2851537"/>
                  <a:pt x="1843725" y="2880509"/>
                </a:cubicBezTo>
                <a:cubicBezTo>
                  <a:pt x="1843725" y="2882096"/>
                  <a:pt x="1843130" y="2918411"/>
                  <a:pt x="1841940" y="2989451"/>
                </a:cubicBezTo>
                <a:lnTo>
                  <a:pt x="1840749" y="3040648"/>
                </a:lnTo>
                <a:lnTo>
                  <a:pt x="1840749" y="3041839"/>
                </a:lnTo>
                <a:cubicBezTo>
                  <a:pt x="1840749" y="3154948"/>
                  <a:pt x="1850869" y="3223607"/>
                  <a:pt x="1871110" y="3247817"/>
                </a:cubicBezTo>
                <a:lnTo>
                  <a:pt x="2058633" y="3247817"/>
                </a:lnTo>
                <a:cubicBezTo>
                  <a:pt x="2035217" y="3229561"/>
                  <a:pt x="2023510" y="3152170"/>
                  <a:pt x="2023510" y="3015645"/>
                </a:cubicBezTo>
                <a:lnTo>
                  <a:pt x="2026486" y="2922181"/>
                </a:lnTo>
                <a:cubicBezTo>
                  <a:pt x="2026486" y="2846378"/>
                  <a:pt x="1987593" y="2799348"/>
                  <a:pt x="1909805" y="2781092"/>
                </a:cubicBezTo>
                <a:cubicBezTo>
                  <a:pt x="1987196" y="2757676"/>
                  <a:pt x="2025891" y="2712829"/>
                  <a:pt x="2025891" y="2646551"/>
                </a:cubicBezTo>
                <a:lnTo>
                  <a:pt x="2025891" y="2544158"/>
                </a:lnTo>
                <a:cubicBezTo>
                  <a:pt x="2025891" y="2491770"/>
                  <a:pt x="2006345" y="2453471"/>
                  <a:pt x="1967253" y="2429262"/>
                </a:cubicBezTo>
                <a:cubicBezTo>
                  <a:pt x="1928161" y="2405053"/>
                  <a:pt x="1882222" y="2392948"/>
                  <a:pt x="1829438" y="2392948"/>
                </a:cubicBezTo>
                <a:close/>
                <a:moveTo>
                  <a:pt x="1128755" y="2392948"/>
                </a:moveTo>
                <a:lnTo>
                  <a:pt x="1128755" y="3246626"/>
                </a:lnTo>
                <a:lnTo>
                  <a:pt x="1311516" y="3246626"/>
                </a:lnTo>
                <a:lnTo>
                  <a:pt x="1311516" y="2932301"/>
                </a:lnTo>
                <a:cubicBezTo>
                  <a:pt x="1413116" y="2933889"/>
                  <a:pt x="1479394" y="2923074"/>
                  <a:pt x="1510350" y="2899857"/>
                </a:cubicBezTo>
                <a:cubicBezTo>
                  <a:pt x="1541307" y="2876640"/>
                  <a:pt x="1556785" y="2837051"/>
                  <a:pt x="1556785" y="2781092"/>
                </a:cubicBezTo>
                <a:lnTo>
                  <a:pt x="1556785" y="2544158"/>
                </a:lnTo>
                <a:cubicBezTo>
                  <a:pt x="1556785" y="2483039"/>
                  <a:pt x="1537834" y="2442557"/>
                  <a:pt x="1499932" y="2422714"/>
                </a:cubicBezTo>
                <a:cubicBezTo>
                  <a:pt x="1462031" y="2402870"/>
                  <a:pt x="1403988" y="2392948"/>
                  <a:pt x="1325804" y="2392948"/>
                </a:cubicBezTo>
                <a:close/>
                <a:moveTo>
                  <a:pt x="3707054" y="2385209"/>
                </a:moveTo>
                <a:cubicBezTo>
                  <a:pt x="3562591" y="2385209"/>
                  <a:pt x="3490360" y="2440573"/>
                  <a:pt x="3490360" y="2551301"/>
                </a:cubicBezTo>
                <a:lnTo>
                  <a:pt x="3490360" y="3100775"/>
                </a:lnTo>
                <a:cubicBezTo>
                  <a:pt x="3490360" y="3203169"/>
                  <a:pt x="3562591" y="3254365"/>
                  <a:pt x="3707054" y="3254365"/>
                </a:cubicBezTo>
                <a:cubicBezTo>
                  <a:pt x="3757060" y="3254365"/>
                  <a:pt x="3801907" y="3242161"/>
                  <a:pt x="3841594" y="3217754"/>
                </a:cubicBezTo>
                <a:cubicBezTo>
                  <a:pt x="3881282" y="3193346"/>
                  <a:pt x="3901125" y="3160901"/>
                  <a:pt x="3901125" y="3120420"/>
                </a:cubicBezTo>
                <a:lnTo>
                  <a:pt x="3901125" y="2903726"/>
                </a:lnTo>
                <a:lnTo>
                  <a:pt x="3730866" y="2903726"/>
                </a:lnTo>
                <a:lnTo>
                  <a:pt x="3730866" y="3114467"/>
                </a:lnTo>
                <a:cubicBezTo>
                  <a:pt x="3730866" y="3128358"/>
                  <a:pt x="3722237" y="3135303"/>
                  <a:pt x="3704979" y="3135303"/>
                </a:cubicBezTo>
                <a:cubicBezTo>
                  <a:pt x="3686915" y="3135303"/>
                  <a:pt x="3677883" y="3128358"/>
                  <a:pt x="3677883" y="3114467"/>
                </a:cubicBezTo>
                <a:lnTo>
                  <a:pt x="3677883" y="2522131"/>
                </a:lnTo>
                <a:cubicBezTo>
                  <a:pt x="3677883" y="2508240"/>
                  <a:pt x="3686915" y="2501295"/>
                  <a:pt x="3704979" y="2501295"/>
                </a:cubicBezTo>
                <a:cubicBezTo>
                  <a:pt x="3722237" y="2501295"/>
                  <a:pt x="3730866" y="2508240"/>
                  <a:pt x="3730866" y="2522131"/>
                </a:cubicBezTo>
                <a:lnTo>
                  <a:pt x="3730866" y="2691200"/>
                </a:lnTo>
                <a:lnTo>
                  <a:pt x="3901125" y="2691200"/>
                </a:lnTo>
                <a:lnTo>
                  <a:pt x="3901125" y="2536419"/>
                </a:lnTo>
                <a:cubicBezTo>
                  <a:pt x="3901125" y="2435612"/>
                  <a:pt x="3836435" y="2385209"/>
                  <a:pt x="3707054" y="2385209"/>
                </a:cubicBezTo>
                <a:close/>
                <a:moveTo>
                  <a:pt x="2294675" y="2385209"/>
                </a:moveTo>
                <a:cubicBezTo>
                  <a:pt x="2151204" y="2385209"/>
                  <a:pt x="2079469" y="2440573"/>
                  <a:pt x="2079469" y="2551301"/>
                </a:cubicBezTo>
                <a:lnTo>
                  <a:pt x="2079469" y="3100775"/>
                </a:lnTo>
                <a:cubicBezTo>
                  <a:pt x="2079469" y="3203169"/>
                  <a:pt x="2150807" y="3254365"/>
                  <a:pt x="2293484" y="3254365"/>
                </a:cubicBezTo>
                <a:cubicBezTo>
                  <a:pt x="2356897" y="3254365"/>
                  <a:pt x="2408321" y="3240971"/>
                  <a:pt x="2447754" y="3214182"/>
                </a:cubicBezTo>
                <a:cubicBezTo>
                  <a:pt x="2487187" y="3187393"/>
                  <a:pt x="2506904" y="3149193"/>
                  <a:pt x="2506904" y="3099584"/>
                </a:cubicBezTo>
                <a:lnTo>
                  <a:pt x="2506904" y="2550111"/>
                </a:lnTo>
                <a:cubicBezTo>
                  <a:pt x="2506904" y="2440176"/>
                  <a:pt x="2436161" y="2385209"/>
                  <a:pt x="2294675" y="2385209"/>
                </a:cubicBezTo>
                <a:close/>
                <a:moveTo>
                  <a:pt x="0" y="0"/>
                </a:moveTo>
                <a:lnTo>
                  <a:pt x="6096000" y="0"/>
                </a:lnTo>
                <a:lnTo>
                  <a:pt x="6096000" y="6858000"/>
                </a:lnTo>
                <a:lnTo>
                  <a:pt x="0" y="6858000"/>
                </a:ln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70037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150F-D9DD-7685-BCFC-EA0491EB3B36}"/>
              </a:ext>
            </a:extLst>
          </p:cNvPr>
          <p:cNvSpPr>
            <a:spLocks noGrp="1"/>
          </p:cNvSpPr>
          <p:nvPr>
            <p:ph type="title"/>
          </p:nvPr>
        </p:nvSpPr>
        <p:spPr>
          <a:xfrm>
            <a:off x="838200" y="500063"/>
            <a:ext cx="10515600" cy="1121704"/>
          </a:xfrm>
        </p:spPr>
        <p:txBody>
          <a:bodyPr>
            <a:norm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PRODUCT ANALYSIS</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CAFB7F-DA42-90B4-5899-339B57F4815F}"/>
              </a:ext>
            </a:extLst>
          </p:cNvPr>
          <p:cNvSpPr>
            <a:spLocks noGrp="1"/>
          </p:cNvSpPr>
          <p:nvPr>
            <p:ph idx="1"/>
          </p:nvPr>
        </p:nvSpPr>
        <p:spPr/>
        <p:txBody>
          <a:bodyPr>
            <a:normAutofit/>
          </a:bodyPr>
          <a:lstStyle/>
          <a:p>
            <a:pPr marL="0" indent="0">
              <a:lnSpc>
                <a:spcPct val="100000"/>
              </a:lnSpc>
              <a:buNone/>
            </a:pPr>
            <a:r>
              <a:rPr lang="en-US" sz="1900" dirty="0">
                <a:solidFill>
                  <a:schemeClr val="accent1">
                    <a:lumMod val="75000"/>
                  </a:schemeClr>
                </a:solidFill>
                <a:latin typeface="Times New Roman" panose="02020603050405020304" pitchFamily="18" charset="0"/>
                <a:cs typeface="Times New Roman" panose="02020603050405020304" pitchFamily="18" charset="0"/>
              </a:rPr>
              <a:t>TOP-LEVEL METRICS (KPIs)</a:t>
            </a:r>
          </a:p>
          <a:p>
            <a:pPr>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Total products: 2,517</a:t>
            </a:r>
          </a:p>
          <a:p>
            <a:pPr>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Total cost: $23.09M</a:t>
            </a:r>
          </a:p>
          <a:p>
            <a:pPr>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Total price: $55.76M</a:t>
            </a:r>
          </a:p>
          <a:p>
            <a:pPr>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Profit: $32.66M</a:t>
            </a:r>
          </a:p>
          <a:p>
            <a:pPr>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Profit margin: 58.58%</a:t>
            </a:r>
          </a:p>
          <a:p>
            <a:pPr marL="0" indent="0">
              <a:lnSpc>
                <a:spcPct val="100000"/>
              </a:lnSpc>
              <a:buNone/>
            </a:pPr>
            <a:endParaRPr lang="en-IN" sz="1800" dirty="0">
              <a:latin typeface="Times New Roman" panose="02020603050405020304" pitchFamily="18" charset="0"/>
              <a:cs typeface="Times New Roman" panose="02020603050405020304" pitchFamily="18" charset="0"/>
            </a:endParaRPr>
          </a:p>
          <a:p>
            <a:pPr marL="0" indent="0">
              <a:lnSpc>
                <a:spcPct val="100000"/>
              </a:lnSpc>
              <a:buNone/>
            </a:pPr>
            <a:endParaRPr lang="en-IN" sz="1800" dirty="0">
              <a:latin typeface="Times New Roman" panose="02020603050405020304" pitchFamily="18" charset="0"/>
              <a:cs typeface="Times New Roman" panose="02020603050405020304" pitchFamily="18" charset="0"/>
            </a:endParaRPr>
          </a:p>
          <a:p>
            <a:pPr marL="0" indent="0">
              <a:lnSpc>
                <a:spcPct val="100000"/>
              </a:lnSpc>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 </a:t>
            </a:r>
          </a:p>
          <a:p>
            <a:pPr marL="0" indent="0">
              <a:lnSpc>
                <a:spcPct val="100000"/>
              </a:lnSpc>
              <a:buNone/>
            </a:pPr>
            <a:r>
              <a:rPr lang="en-US" sz="1800" dirty="0">
                <a:latin typeface="Times New Roman" panose="02020603050405020304" pitchFamily="18" charset="0"/>
                <a:cs typeface="Times New Roman" panose="02020603050405020304" pitchFamily="18" charset="0"/>
              </a:rPr>
              <a:t>The profit margin of 58.58% reflects a strong pricing strategy and efficient cost management. Managing a large catalog of 2,517 products indicates significant product diversity.</a:t>
            </a:r>
          </a:p>
          <a:p>
            <a:endParaRPr lang="en-IN" dirty="0"/>
          </a:p>
        </p:txBody>
      </p:sp>
    </p:spTree>
    <p:extLst>
      <p:ext uri="{BB962C8B-B14F-4D97-AF65-F5344CB8AC3E}">
        <p14:creationId xmlns:p14="http://schemas.microsoft.com/office/powerpoint/2010/main" val="15862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9BFE8-12D1-9267-C8F5-330D6C3351AD}"/>
              </a:ext>
            </a:extLst>
          </p:cNvPr>
          <p:cNvSpPr>
            <a:spLocks noGrp="1"/>
          </p:cNvSpPr>
          <p:nvPr>
            <p:ph idx="1"/>
          </p:nvPr>
        </p:nvSpPr>
        <p:spPr>
          <a:xfrm>
            <a:off x="838200" y="577970"/>
            <a:ext cx="10515600" cy="5598993"/>
          </a:xfrm>
        </p:spPr>
        <p:txBody>
          <a:bodyPr>
            <a:normAutofit lnSpcReduction="10000"/>
          </a:bodyPr>
          <a:lstStyle/>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TOTAL COST BY CATEGORY</a:t>
            </a: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Computers and Accessories $8M (highest cost category), Home Appliances $4.5M, Cell Phones and Accessories $2.7M. Computers and Accessories have the highest production or procurement costs, aligning with their revenue dominance. Lower-cost categories like Music/Games/Audio and TV &amp; Video have costs under $2M, reflecting a smaller product line or lower unit costs.</a:t>
            </a:r>
          </a:p>
          <a:p>
            <a:endParaRPr lang="en-IN" dirty="0"/>
          </a:p>
        </p:txBody>
      </p:sp>
      <p:pic>
        <p:nvPicPr>
          <p:cNvPr id="5" name="Picture 4">
            <a:extLst>
              <a:ext uri="{FF2B5EF4-FFF2-40B4-BE49-F238E27FC236}">
                <a16:creationId xmlns:a16="http://schemas.microsoft.com/office/drawing/2014/main" id="{42B9D502-E1FF-4AB6-E056-CE3893695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549" y="1269000"/>
            <a:ext cx="2344902" cy="2160000"/>
          </a:xfrm>
          <a:prstGeom prst="rect">
            <a:avLst/>
          </a:prstGeom>
        </p:spPr>
      </p:pic>
    </p:spTree>
    <p:extLst>
      <p:ext uri="{BB962C8B-B14F-4D97-AF65-F5344CB8AC3E}">
        <p14:creationId xmlns:p14="http://schemas.microsoft.com/office/powerpoint/2010/main" val="98203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70A7C-1E02-9EFB-9DEB-708F49568B07}"/>
              </a:ext>
            </a:extLst>
          </p:cNvPr>
          <p:cNvSpPr>
            <a:spLocks noGrp="1"/>
          </p:cNvSpPr>
          <p:nvPr>
            <p:ph idx="1"/>
          </p:nvPr>
        </p:nvSpPr>
        <p:spPr>
          <a:xfrm>
            <a:off x="838200" y="577970"/>
            <a:ext cx="10515600" cy="5598993"/>
          </a:xfrm>
        </p:spPr>
        <p:txBody>
          <a:bodyPr>
            <a:normAutofit lnSpcReduction="10000"/>
          </a:bodyPr>
          <a:lstStyle/>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TOTAL PRICE BY CATEGORY (REVENUE)</a:t>
            </a:r>
          </a:p>
          <a:p>
            <a:pPr>
              <a:lnSpc>
                <a:spcPct val="100000"/>
              </a:lnSpc>
            </a:pPr>
            <a:endParaRPr lang="en-US" sz="1800" b="1" dirty="0">
              <a:latin typeface="Times New Roman" panose="02020603050405020304" pitchFamily="18" charset="0"/>
              <a:cs typeface="Times New Roman" panose="02020603050405020304" pitchFamily="18" charset="0"/>
            </a:endParaRPr>
          </a:p>
          <a:p>
            <a:pPr>
              <a:lnSpc>
                <a:spcPct val="100000"/>
              </a:lnSpc>
            </a:pPr>
            <a:endParaRPr lang="en-US" sz="1800" b="1" dirty="0">
              <a:latin typeface="Times New Roman" panose="02020603050405020304" pitchFamily="18" charset="0"/>
              <a:cs typeface="Times New Roman" panose="02020603050405020304" pitchFamily="18" charset="0"/>
            </a:endParaRPr>
          </a:p>
          <a:p>
            <a:pPr>
              <a:lnSpc>
                <a:spcPct val="100000"/>
              </a:lnSpc>
            </a:pPr>
            <a:endParaRPr lang="en-US" sz="1800" b="1" dirty="0">
              <a:latin typeface="Times New Roman" panose="02020603050405020304" pitchFamily="18" charset="0"/>
              <a:cs typeface="Times New Roman" panose="02020603050405020304" pitchFamily="18" charset="0"/>
            </a:endParaRPr>
          </a:p>
          <a:p>
            <a:pPr>
              <a:lnSpc>
                <a:spcPct val="100000"/>
              </a:lnSpc>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endParaRPr lang="en-US" sz="1800" b="1" dirty="0">
              <a:latin typeface="Times New Roman" panose="02020603050405020304" pitchFamily="18" charset="0"/>
              <a:cs typeface="Times New Roman" panose="02020603050405020304" pitchFamily="18" charset="0"/>
            </a:endParaRPr>
          </a:p>
          <a:p>
            <a:pPr marL="0" indent="0">
              <a:lnSpc>
                <a:spcPct val="100000"/>
              </a:lnSpc>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Computers and accessories $19.3m (34.6% of total revenue), home appliances $10.8m (19.4%), camera and camcorders $6.5m (11.7%). Computers and accessories dominate revenue, contributing over a third of total sales. Categories like music/games/audio and tv &amp; video are relatively small contributors, with revenues of $3m and $5.9m, respectively. Focus on promoting underperforming categories or analyzing market demand for diversification opportunities.</a:t>
            </a:r>
          </a:p>
          <a:p>
            <a:endParaRPr lang="en-IN" dirty="0"/>
          </a:p>
        </p:txBody>
      </p:sp>
      <p:pic>
        <p:nvPicPr>
          <p:cNvPr id="5" name="Picture 4">
            <a:extLst>
              <a:ext uri="{FF2B5EF4-FFF2-40B4-BE49-F238E27FC236}">
                <a16:creationId xmlns:a16="http://schemas.microsoft.com/office/drawing/2014/main" id="{2F11E2EA-E3DF-C299-A01C-D5F637F9B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235" y="1260416"/>
            <a:ext cx="2964476" cy="2160000"/>
          </a:xfrm>
          <a:prstGeom prst="rect">
            <a:avLst/>
          </a:prstGeom>
        </p:spPr>
      </p:pic>
    </p:spTree>
    <p:extLst>
      <p:ext uri="{BB962C8B-B14F-4D97-AF65-F5344CB8AC3E}">
        <p14:creationId xmlns:p14="http://schemas.microsoft.com/office/powerpoint/2010/main" val="41225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2C16BD-1F6A-1D49-655C-D68123BB8FB8}"/>
              </a:ext>
            </a:extLst>
          </p:cNvPr>
          <p:cNvSpPr>
            <a:spLocks noGrp="1"/>
          </p:cNvSpPr>
          <p:nvPr>
            <p:ph idx="1"/>
          </p:nvPr>
        </p:nvSpPr>
        <p:spPr>
          <a:xfrm>
            <a:off x="838200" y="629728"/>
            <a:ext cx="10515600" cy="5547235"/>
          </a:xfrm>
        </p:spPr>
        <p:txBody>
          <a:bodyPr>
            <a:normAutofit lnSpcReduction="10000"/>
          </a:bodyPr>
          <a:lstStyle/>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PROFIT AND PROFIT MARGIN BY CATEGORY</a:t>
            </a: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endParaRPr lang="en-US" sz="1900" b="1"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10000"/>
              </a:lnSpc>
              <a:buNone/>
            </a:pPr>
            <a:r>
              <a:rPr lang="en-US" sz="1800" dirty="0">
                <a:latin typeface="Times New Roman" panose="02020603050405020304" pitchFamily="18" charset="0"/>
                <a:cs typeface="Times New Roman" panose="02020603050405020304" pitchFamily="18" charset="0"/>
              </a:rPr>
              <a:t>Computers and accessories $11.3M profit (highest) with 34.5% share and 58.43% profit margin, Home Appliances 6.3M profit with 19.3% share and 58.32% profit margin, Music, Movies &amp; Audio $1.91M with 5.85% share and 60.98% profit margin is lower with share percent but higher profit margins. Profitability aligns with revenue trends, with computers and accessories as the leader. Music, movies &amp; audio have the low profit share and should be evaluated for pricing or cost-reduction opportunities.</a:t>
            </a:r>
          </a:p>
          <a:p>
            <a:endParaRPr lang="en-IN" dirty="0"/>
          </a:p>
        </p:txBody>
      </p:sp>
      <p:pic>
        <p:nvPicPr>
          <p:cNvPr id="5" name="Picture 4">
            <a:extLst>
              <a:ext uri="{FF2B5EF4-FFF2-40B4-BE49-F238E27FC236}">
                <a16:creationId xmlns:a16="http://schemas.microsoft.com/office/drawing/2014/main" id="{3D1056E5-F3C2-B1C5-D0D1-6714AE6D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817" y="1121433"/>
            <a:ext cx="2972215" cy="2629267"/>
          </a:xfrm>
          <a:prstGeom prst="rect">
            <a:avLst/>
          </a:prstGeom>
        </p:spPr>
      </p:pic>
    </p:spTree>
    <p:extLst>
      <p:ext uri="{BB962C8B-B14F-4D97-AF65-F5344CB8AC3E}">
        <p14:creationId xmlns:p14="http://schemas.microsoft.com/office/powerpoint/2010/main" val="273276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DC291-C6F8-87C8-6145-03B2192B199F}"/>
              </a:ext>
            </a:extLst>
          </p:cNvPr>
          <p:cNvSpPr>
            <a:spLocks noGrp="1"/>
          </p:cNvSpPr>
          <p:nvPr>
            <p:ph idx="1"/>
          </p:nvPr>
        </p:nvSpPr>
        <p:spPr>
          <a:xfrm>
            <a:off x="838200" y="577970"/>
            <a:ext cx="10515600" cy="5624647"/>
          </a:xfrm>
        </p:spPr>
        <p:txBody>
          <a:bodyPr>
            <a:normAutofit/>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TOTAL QUANTITY SOLD BY PRODUCT NAME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Top-selling products by quantity WWI desktops black 550 units, WWI desktops white 538 units, other top performers include adventure works monitors and adventure works printers, each selling over 500 units. The majority of sales come from high-demand products like WWI desktops and laptops, confirming strong consumer interest in tech-related items. Ensure inventory optimization for these top-selling products to meet demand and avoid stockouts.</a:t>
            </a:r>
          </a:p>
          <a:p>
            <a:endParaRPr lang="en-IN" dirty="0"/>
          </a:p>
        </p:txBody>
      </p:sp>
      <p:pic>
        <p:nvPicPr>
          <p:cNvPr id="5" name="Picture 4">
            <a:extLst>
              <a:ext uri="{FF2B5EF4-FFF2-40B4-BE49-F238E27FC236}">
                <a16:creationId xmlns:a16="http://schemas.microsoft.com/office/drawing/2014/main" id="{07880C18-6A91-93ED-0CF5-24C129C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613" y="1069675"/>
            <a:ext cx="2534004" cy="3191320"/>
          </a:xfrm>
          <a:prstGeom prst="rect">
            <a:avLst/>
          </a:prstGeom>
        </p:spPr>
      </p:pic>
    </p:spTree>
    <p:extLst>
      <p:ext uri="{BB962C8B-B14F-4D97-AF65-F5344CB8AC3E}">
        <p14:creationId xmlns:p14="http://schemas.microsoft.com/office/powerpoint/2010/main" val="200323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A2AFC-59A1-9571-BC5D-FB8066D50AD0}"/>
              </a:ext>
            </a:extLst>
          </p:cNvPr>
          <p:cNvSpPr>
            <a:spLocks noGrp="1"/>
          </p:cNvSpPr>
          <p:nvPr>
            <p:ph idx="1"/>
          </p:nvPr>
        </p:nvSpPr>
        <p:spPr>
          <a:xfrm>
            <a:off x="838200" y="629728"/>
            <a:ext cx="10515600" cy="5547235"/>
          </a:xfrm>
        </p:spPr>
        <p:txBody>
          <a:bodyPr>
            <a:normAutofit/>
          </a:bodyPr>
          <a:lstStyle/>
          <a:p>
            <a:pPr marL="0" indent="0">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TOTAL SALES AND PROFIT BY CATEGORY AND SUBCATEGORY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Top categories computers dominate, with significant contributions from desktops, monitors, and laptops, home appliances include strong subcategories like refrigerators and washers/dryers. Subcategories such as desktops and laptops make up the bulk of sales within computers and accessories, confirming their high consumer demand. Invest in marketing for smaller subcategories like TVs, monitors, and projectors to drive sales in underperforming areas.</a:t>
            </a:r>
          </a:p>
          <a:p>
            <a:endParaRPr lang="en-IN" dirty="0"/>
          </a:p>
        </p:txBody>
      </p:sp>
      <p:pic>
        <p:nvPicPr>
          <p:cNvPr id="5" name="Picture 4">
            <a:extLst>
              <a:ext uri="{FF2B5EF4-FFF2-40B4-BE49-F238E27FC236}">
                <a16:creationId xmlns:a16="http://schemas.microsoft.com/office/drawing/2014/main" id="{29AF638A-4B1F-2064-6DCA-6438590FC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061" y="1081678"/>
            <a:ext cx="4509878" cy="2520000"/>
          </a:xfrm>
          <a:prstGeom prst="rect">
            <a:avLst/>
          </a:prstGeom>
        </p:spPr>
      </p:pic>
    </p:spTree>
    <p:extLst>
      <p:ext uri="{BB962C8B-B14F-4D97-AF65-F5344CB8AC3E}">
        <p14:creationId xmlns:p14="http://schemas.microsoft.com/office/powerpoint/2010/main" val="215161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205EF5-EA95-FFC1-A9F4-D5355EA92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1" y="0"/>
            <a:ext cx="12430665" cy="6858000"/>
          </a:xfrm>
          <a:prstGeom prst="rect">
            <a:avLst/>
          </a:prstGeom>
        </p:spPr>
      </p:pic>
      <p:sp>
        <p:nvSpPr>
          <p:cNvPr id="12" name="Freeform: Shape 11">
            <a:extLst>
              <a:ext uri="{FF2B5EF4-FFF2-40B4-BE49-F238E27FC236}">
                <a16:creationId xmlns:a16="http://schemas.microsoft.com/office/drawing/2014/main" id="{5F5C6F04-F0F1-9224-2AA6-BF8B39F00679}"/>
              </a:ext>
            </a:extLst>
          </p:cNvPr>
          <p:cNvSpPr/>
          <p:nvPr/>
        </p:nvSpPr>
        <p:spPr>
          <a:xfrm>
            <a:off x="-94891" y="0"/>
            <a:ext cx="6190891" cy="6858000"/>
          </a:xfrm>
          <a:custGeom>
            <a:avLst/>
            <a:gdLst/>
            <a:ahLst/>
            <a:cxnLst/>
            <a:rect l="l" t="t" r="r" b="b"/>
            <a:pathLst>
              <a:path w="6190891" h="6858000">
                <a:moveTo>
                  <a:pt x="2570209" y="4101495"/>
                </a:moveTo>
                <a:lnTo>
                  <a:pt x="2597193" y="4356289"/>
                </a:lnTo>
                <a:lnTo>
                  <a:pt x="2544666" y="4356289"/>
                </a:lnTo>
                <a:close/>
                <a:moveTo>
                  <a:pt x="1522459" y="4101495"/>
                </a:moveTo>
                <a:lnTo>
                  <a:pt x="1549443" y="4356289"/>
                </a:lnTo>
                <a:lnTo>
                  <a:pt x="1496916" y="4356289"/>
                </a:lnTo>
                <a:close/>
                <a:moveTo>
                  <a:pt x="4234703" y="3850273"/>
                </a:moveTo>
                <a:lnTo>
                  <a:pt x="4234703" y="4703951"/>
                </a:lnTo>
                <a:lnTo>
                  <a:pt x="4422226" y="4703951"/>
                </a:lnTo>
                <a:lnTo>
                  <a:pt x="4422226" y="3850273"/>
                </a:lnTo>
                <a:close/>
                <a:moveTo>
                  <a:pt x="3221481" y="3850273"/>
                </a:moveTo>
                <a:cubicBezTo>
                  <a:pt x="3269106" y="4006642"/>
                  <a:pt x="3305221" y="4121934"/>
                  <a:pt x="3329828" y="4196150"/>
                </a:cubicBezTo>
                <a:cubicBezTo>
                  <a:pt x="3358403" y="4283859"/>
                  <a:pt x="3374476" y="4342795"/>
                  <a:pt x="3378048" y="4372957"/>
                </a:cubicBezTo>
                <a:lnTo>
                  <a:pt x="3378048" y="4703951"/>
                </a:lnTo>
                <a:lnTo>
                  <a:pt x="3565571" y="4703951"/>
                </a:lnTo>
                <a:lnTo>
                  <a:pt x="3565571" y="4366409"/>
                </a:lnTo>
                <a:lnTo>
                  <a:pt x="3626888" y="4194364"/>
                </a:lnTo>
                <a:lnTo>
                  <a:pt x="3749523" y="3850273"/>
                </a:lnTo>
                <a:lnTo>
                  <a:pt x="3580780" y="3850273"/>
                </a:lnTo>
                <a:lnTo>
                  <a:pt x="3484916" y="4152962"/>
                </a:lnTo>
                <a:lnTo>
                  <a:pt x="3400456" y="3850273"/>
                </a:lnTo>
                <a:close/>
                <a:moveTo>
                  <a:pt x="2858340" y="3850273"/>
                </a:moveTo>
                <a:lnTo>
                  <a:pt x="2858340" y="4703951"/>
                </a:lnTo>
                <a:lnTo>
                  <a:pt x="3210170" y="4703951"/>
                </a:lnTo>
                <a:lnTo>
                  <a:pt x="3210170" y="4594414"/>
                </a:lnTo>
                <a:lnTo>
                  <a:pt x="3045864" y="4594414"/>
                </a:lnTo>
                <a:lnTo>
                  <a:pt x="3045864" y="3850273"/>
                </a:lnTo>
                <a:close/>
                <a:moveTo>
                  <a:pt x="2451491" y="3850273"/>
                </a:moveTo>
                <a:lnTo>
                  <a:pt x="2311248" y="4703951"/>
                </a:lnTo>
                <a:lnTo>
                  <a:pt x="2497060" y="4703951"/>
                </a:lnTo>
                <a:lnTo>
                  <a:pt x="2529086" y="4474756"/>
                </a:lnTo>
                <a:lnTo>
                  <a:pt x="2612299" y="4474756"/>
                </a:lnTo>
                <a:lnTo>
                  <a:pt x="2643953" y="4703951"/>
                </a:lnTo>
                <a:lnTo>
                  <a:pt x="2829765" y="4703951"/>
                </a:lnTo>
                <a:lnTo>
                  <a:pt x="2689262" y="3850273"/>
                </a:lnTo>
                <a:close/>
                <a:moveTo>
                  <a:pt x="1808804" y="3850273"/>
                </a:moveTo>
                <a:lnTo>
                  <a:pt x="1808804" y="4703951"/>
                </a:lnTo>
                <a:lnTo>
                  <a:pt x="1965371" y="4703951"/>
                </a:lnTo>
                <a:lnTo>
                  <a:pt x="1965371" y="4249132"/>
                </a:lnTo>
                <a:lnTo>
                  <a:pt x="2092768" y="4703951"/>
                </a:lnTo>
                <a:lnTo>
                  <a:pt x="2285649" y="4703951"/>
                </a:lnTo>
                <a:lnTo>
                  <a:pt x="2285649" y="3850273"/>
                </a:lnTo>
                <a:lnTo>
                  <a:pt x="2129082" y="3850273"/>
                </a:lnTo>
                <a:lnTo>
                  <a:pt x="2129082" y="4239607"/>
                </a:lnTo>
                <a:lnTo>
                  <a:pt x="2021926" y="3850273"/>
                </a:lnTo>
                <a:close/>
                <a:moveTo>
                  <a:pt x="1403741" y="3850273"/>
                </a:moveTo>
                <a:lnTo>
                  <a:pt x="1263498" y="4703951"/>
                </a:lnTo>
                <a:lnTo>
                  <a:pt x="1449310" y="4703951"/>
                </a:lnTo>
                <a:lnTo>
                  <a:pt x="1481336" y="4474756"/>
                </a:lnTo>
                <a:lnTo>
                  <a:pt x="1564549" y="4474756"/>
                </a:lnTo>
                <a:lnTo>
                  <a:pt x="1596203" y="4703951"/>
                </a:lnTo>
                <a:lnTo>
                  <a:pt x="1782015" y="4703951"/>
                </a:lnTo>
                <a:lnTo>
                  <a:pt x="1641512" y="3850273"/>
                </a:lnTo>
                <a:close/>
                <a:moveTo>
                  <a:pt x="4682694" y="3842534"/>
                </a:moveTo>
                <a:cubicBezTo>
                  <a:pt x="4538020" y="3842534"/>
                  <a:pt x="4465684" y="3897898"/>
                  <a:pt x="4465684" y="4008626"/>
                </a:cubicBezTo>
                <a:lnTo>
                  <a:pt x="4465684" y="4104471"/>
                </a:lnTo>
                <a:cubicBezTo>
                  <a:pt x="4465684" y="4136221"/>
                  <a:pt x="4475407" y="4165392"/>
                  <a:pt x="4494854" y="4191982"/>
                </a:cubicBezTo>
                <a:cubicBezTo>
                  <a:pt x="4514301" y="4218573"/>
                  <a:pt x="4563910" y="4270564"/>
                  <a:pt x="4643682" y="4347954"/>
                </a:cubicBezTo>
                <a:cubicBezTo>
                  <a:pt x="4684957" y="4389626"/>
                  <a:pt x="4705595" y="4425940"/>
                  <a:pt x="4705595" y="4456896"/>
                </a:cubicBezTo>
                <a:lnTo>
                  <a:pt x="4705595" y="4558099"/>
                </a:lnTo>
                <a:cubicBezTo>
                  <a:pt x="4705595" y="4577547"/>
                  <a:pt x="4694188" y="4587270"/>
                  <a:pt x="4671374" y="4587270"/>
                </a:cubicBezTo>
                <a:cubicBezTo>
                  <a:pt x="4647753" y="4587270"/>
                  <a:pt x="4635943" y="4577547"/>
                  <a:pt x="4635943" y="4558099"/>
                </a:cubicBezTo>
                <a:lnTo>
                  <a:pt x="4635943" y="4362242"/>
                </a:lnTo>
                <a:lnTo>
                  <a:pt x="4465684" y="4362242"/>
                </a:lnTo>
                <a:lnTo>
                  <a:pt x="4465684" y="4556909"/>
                </a:lnTo>
                <a:cubicBezTo>
                  <a:pt x="4465684" y="4660096"/>
                  <a:pt x="4535630" y="4711690"/>
                  <a:pt x="4675522" y="4711690"/>
                </a:cubicBezTo>
                <a:cubicBezTo>
                  <a:pt x="4820586" y="4711690"/>
                  <a:pt x="4893118" y="4654937"/>
                  <a:pt x="4893118" y="4541431"/>
                </a:cubicBezTo>
                <a:lnTo>
                  <a:pt x="4893118" y="4432489"/>
                </a:lnTo>
                <a:cubicBezTo>
                  <a:pt x="4893118" y="4394786"/>
                  <a:pt x="4882477" y="4361051"/>
                  <a:pt x="4861195" y="4331286"/>
                </a:cubicBezTo>
                <a:cubicBezTo>
                  <a:pt x="4839912" y="4301520"/>
                  <a:pt x="4790083" y="4249132"/>
                  <a:pt x="4711706" y="4174123"/>
                </a:cubicBezTo>
                <a:cubicBezTo>
                  <a:pt x="4669538" y="4132054"/>
                  <a:pt x="4648454" y="4095145"/>
                  <a:pt x="4648454" y="4063395"/>
                </a:cubicBezTo>
                <a:lnTo>
                  <a:pt x="4644873" y="4008031"/>
                </a:lnTo>
                <a:cubicBezTo>
                  <a:pt x="4644873" y="3975090"/>
                  <a:pt x="4656001" y="3958620"/>
                  <a:pt x="4678257" y="3958620"/>
                </a:cubicBezTo>
                <a:cubicBezTo>
                  <a:pt x="4697276" y="3958620"/>
                  <a:pt x="4706785" y="3967153"/>
                  <a:pt x="4706785" y="3984218"/>
                </a:cubicBezTo>
                <a:lnTo>
                  <a:pt x="4706785" y="4141381"/>
                </a:lnTo>
                <a:lnTo>
                  <a:pt x="4877045" y="4141381"/>
                </a:lnTo>
                <a:lnTo>
                  <a:pt x="4877045" y="3993743"/>
                </a:lnTo>
                <a:cubicBezTo>
                  <a:pt x="4877045" y="3892937"/>
                  <a:pt x="4812261" y="3842534"/>
                  <a:pt x="4682694" y="3842534"/>
                </a:cubicBezTo>
                <a:close/>
                <a:moveTo>
                  <a:pt x="3987369" y="3842534"/>
                </a:moveTo>
                <a:cubicBezTo>
                  <a:pt x="3842695" y="3842534"/>
                  <a:pt x="3770359" y="3897898"/>
                  <a:pt x="3770359" y="4008626"/>
                </a:cubicBezTo>
                <a:lnTo>
                  <a:pt x="3770359" y="4104471"/>
                </a:lnTo>
                <a:cubicBezTo>
                  <a:pt x="3770359" y="4136221"/>
                  <a:pt x="3780082" y="4165392"/>
                  <a:pt x="3799529" y="4191982"/>
                </a:cubicBezTo>
                <a:cubicBezTo>
                  <a:pt x="3818976" y="4218573"/>
                  <a:pt x="3868585" y="4270564"/>
                  <a:pt x="3948357" y="4347954"/>
                </a:cubicBezTo>
                <a:cubicBezTo>
                  <a:pt x="3989632" y="4389626"/>
                  <a:pt x="4010270" y="4425940"/>
                  <a:pt x="4010270" y="4456896"/>
                </a:cubicBezTo>
                <a:lnTo>
                  <a:pt x="4010270" y="4558099"/>
                </a:lnTo>
                <a:cubicBezTo>
                  <a:pt x="4010270" y="4577547"/>
                  <a:pt x="3998863" y="4587270"/>
                  <a:pt x="3976049" y="4587270"/>
                </a:cubicBezTo>
                <a:cubicBezTo>
                  <a:pt x="3952428" y="4587270"/>
                  <a:pt x="3940618" y="4577547"/>
                  <a:pt x="3940618" y="4558099"/>
                </a:cubicBezTo>
                <a:lnTo>
                  <a:pt x="3940618" y="4362242"/>
                </a:lnTo>
                <a:lnTo>
                  <a:pt x="3770359" y="4362242"/>
                </a:lnTo>
                <a:lnTo>
                  <a:pt x="3770359" y="4556909"/>
                </a:lnTo>
                <a:cubicBezTo>
                  <a:pt x="3770359" y="4660096"/>
                  <a:pt x="3840305" y="4711690"/>
                  <a:pt x="3980197" y="4711690"/>
                </a:cubicBezTo>
                <a:cubicBezTo>
                  <a:pt x="4125261" y="4711690"/>
                  <a:pt x="4197793" y="4654937"/>
                  <a:pt x="4197793" y="4541431"/>
                </a:cubicBezTo>
                <a:lnTo>
                  <a:pt x="4197793" y="4432489"/>
                </a:lnTo>
                <a:cubicBezTo>
                  <a:pt x="4197793" y="4394786"/>
                  <a:pt x="4187152" y="4361051"/>
                  <a:pt x="4165870" y="4331286"/>
                </a:cubicBezTo>
                <a:cubicBezTo>
                  <a:pt x="4144587" y="4301520"/>
                  <a:pt x="4094758" y="4249132"/>
                  <a:pt x="4016381" y="4174123"/>
                </a:cubicBezTo>
                <a:cubicBezTo>
                  <a:pt x="3974213" y="4132054"/>
                  <a:pt x="3953129" y="4095145"/>
                  <a:pt x="3953129" y="4063395"/>
                </a:cubicBezTo>
                <a:lnTo>
                  <a:pt x="3949548" y="4008031"/>
                </a:lnTo>
                <a:cubicBezTo>
                  <a:pt x="3949548" y="3975090"/>
                  <a:pt x="3960676" y="3958620"/>
                  <a:pt x="3982932" y="3958620"/>
                </a:cubicBezTo>
                <a:cubicBezTo>
                  <a:pt x="4001951" y="3958620"/>
                  <a:pt x="4011460" y="3967153"/>
                  <a:pt x="4011460" y="3984218"/>
                </a:cubicBezTo>
                <a:lnTo>
                  <a:pt x="4011460" y="4141381"/>
                </a:lnTo>
                <a:lnTo>
                  <a:pt x="4181720" y="4141381"/>
                </a:lnTo>
                <a:lnTo>
                  <a:pt x="4181720" y="3993743"/>
                </a:lnTo>
                <a:cubicBezTo>
                  <a:pt x="4181720" y="3892937"/>
                  <a:pt x="4116936" y="3842534"/>
                  <a:pt x="3987369" y="3842534"/>
                </a:cubicBezTo>
                <a:close/>
                <a:moveTo>
                  <a:pt x="2827384" y="2502486"/>
                </a:moveTo>
                <a:cubicBezTo>
                  <a:pt x="2865881" y="2502486"/>
                  <a:pt x="2885129" y="2517406"/>
                  <a:pt x="2885129" y="2547246"/>
                </a:cubicBezTo>
                <a:lnTo>
                  <a:pt x="2885129" y="2688102"/>
                </a:lnTo>
                <a:cubicBezTo>
                  <a:pt x="2885129" y="2718345"/>
                  <a:pt x="2865881" y="2733467"/>
                  <a:pt x="2827384" y="2733467"/>
                </a:cubicBezTo>
                <a:close/>
                <a:moveTo>
                  <a:pt x="2383281" y="2502486"/>
                </a:moveTo>
                <a:cubicBezTo>
                  <a:pt x="2403521" y="2502486"/>
                  <a:pt x="2413642" y="2511018"/>
                  <a:pt x="2413642" y="2528084"/>
                </a:cubicBezTo>
                <a:lnTo>
                  <a:pt x="2413642" y="3109704"/>
                </a:lnTo>
                <a:cubicBezTo>
                  <a:pt x="2413642" y="3126770"/>
                  <a:pt x="2403521" y="3135303"/>
                  <a:pt x="2383281" y="3135303"/>
                </a:cubicBezTo>
                <a:cubicBezTo>
                  <a:pt x="2362246" y="3135303"/>
                  <a:pt x="2351729" y="3126770"/>
                  <a:pt x="2351729" y="3109704"/>
                </a:cubicBezTo>
                <a:lnTo>
                  <a:pt x="2351729" y="2528084"/>
                </a:lnTo>
                <a:cubicBezTo>
                  <a:pt x="2351729" y="2511018"/>
                  <a:pt x="2362246" y="2502486"/>
                  <a:pt x="2383281" y="2502486"/>
                </a:cubicBezTo>
                <a:close/>
                <a:moveTo>
                  <a:pt x="3123254" y="2392948"/>
                </a:moveTo>
                <a:lnTo>
                  <a:pt x="3123254" y="3246626"/>
                </a:lnTo>
                <a:lnTo>
                  <a:pt x="3489967" y="3246626"/>
                </a:lnTo>
                <a:lnTo>
                  <a:pt x="3489967" y="3137089"/>
                </a:lnTo>
                <a:lnTo>
                  <a:pt x="3310778" y="3137089"/>
                </a:lnTo>
                <a:lnTo>
                  <a:pt x="3310778" y="2837051"/>
                </a:lnTo>
                <a:lnTo>
                  <a:pt x="3470321" y="2837051"/>
                </a:lnTo>
                <a:lnTo>
                  <a:pt x="3470321" y="2733467"/>
                </a:lnTo>
                <a:lnTo>
                  <a:pt x="3310778" y="2733467"/>
                </a:lnTo>
                <a:lnTo>
                  <a:pt x="3310778" y="2502486"/>
                </a:lnTo>
                <a:lnTo>
                  <a:pt x="3487585" y="2502486"/>
                </a:lnTo>
                <a:lnTo>
                  <a:pt x="3487585" y="2392948"/>
                </a:lnTo>
                <a:close/>
                <a:moveTo>
                  <a:pt x="2639861" y="2392948"/>
                </a:moveTo>
                <a:lnTo>
                  <a:pt x="2639861" y="3246626"/>
                </a:lnTo>
                <a:lnTo>
                  <a:pt x="2827384" y="3246626"/>
                </a:lnTo>
                <a:lnTo>
                  <a:pt x="2827384" y="2837051"/>
                </a:lnTo>
                <a:cubicBezTo>
                  <a:pt x="2866278" y="2837051"/>
                  <a:pt x="2885725" y="2851537"/>
                  <a:pt x="2885725" y="2880509"/>
                </a:cubicBezTo>
                <a:cubicBezTo>
                  <a:pt x="2885725" y="2882096"/>
                  <a:pt x="2885129" y="2918411"/>
                  <a:pt x="2883939" y="2989451"/>
                </a:cubicBezTo>
                <a:lnTo>
                  <a:pt x="2882748" y="3040648"/>
                </a:lnTo>
                <a:lnTo>
                  <a:pt x="2882748" y="3041839"/>
                </a:lnTo>
                <a:cubicBezTo>
                  <a:pt x="2882748" y="3154948"/>
                  <a:pt x="2892868" y="3223607"/>
                  <a:pt x="2913109" y="3247817"/>
                </a:cubicBezTo>
                <a:lnTo>
                  <a:pt x="3100632" y="3247817"/>
                </a:lnTo>
                <a:cubicBezTo>
                  <a:pt x="3077217" y="3229561"/>
                  <a:pt x="3065509" y="3152170"/>
                  <a:pt x="3065509" y="3015645"/>
                </a:cubicBezTo>
                <a:lnTo>
                  <a:pt x="3068485" y="2922181"/>
                </a:lnTo>
                <a:cubicBezTo>
                  <a:pt x="3068485" y="2846378"/>
                  <a:pt x="3029592" y="2799348"/>
                  <a:pt x="2951804" y="2781092"/>
                </a:cubicBezTo>
                <a:cubicBezTo>
                  <a:pt x="3029195" y="2757676"/>
                  <a:pt x="3067890" y="2712829"/>
                  <a:pt x="3067890" y="2646551"/>
                </a:cubicBezTo>
                <a:lnTo>
                  <a:pt x="3067890" y="2544158"/>
                </a:lnTo>
                <a:cubicBezTo>
                  <a:pt x="3067890" y="2491770"/>
                  <a:pt x="3048344" y="2453471"/>
                  <a:pt x="3009252" y="2429262"/>
                </a:cubicBezTo>
                <a:cubicBezTo>
                  <a:pt x="2970160" y="2405053"/>
                  <a:pt x="2924222" y="2392948"/>
                  <a:pt x="2871437" y="2392948"/>
                </a:cubicBezTo>
                <a:close/>
                <a:moveTo>
                  <a:pt x="1736176" y="2392948"/>
                </a:moveTo>
                <a:lnTo>
                  <a:pt x="1736176" y="2504272"/>
                </a:lnTo>
                <a:lnTo>
                  <a:pt x="1840951" y="2504272"/>
                </a:lnTo>
                <a:lnTo>
                  <a:pt x="1840951" y="3246626"/>
                </a:lnTo>
                <a:lnTo>
                  <a:pt x="2028474" y="3246626"/>
                </a:lnTo>
                <a:lnTo>
                  <a:pt x="2028474" y="2504272"/>
                </a:lnTo>
                <a:lnTo>
                  <a:pt x="2133250" y="2504272"/>
                </a:lnTo>
                <a:lnTo>
                  <a:pt x="2133250" y="2392948"/>
                </a:lnTo>
                <a:close/>
                <a:moveTo>
                  <a:pt x="2384174" y="2385209"/>
                </a:moveTo>
                <a:cubicBezTo>
                  <a:pt x="2240703" y="2385209"/>
                  <a:pt x="2168968" y="2440573"/>
                  <a:pt x="2168968" y="2551301"/>
                </a:cubicBezTo>
                <a:lnTo>
                  <a:pt x="2168968" y="3100775"/>
                </a:lnTo>
                <a:cubicBezTo>
                  <a:pt x="2168968" y="3203169"/>
                  <a:pt x="2240307" y="3254365"/>
                  <a:pt x="2382983" y="3254365"/>
                </a:cubicBezTo>
                <a:cubicBezTo>
                  <a:pt x="2446396" y="3254365"/>
                  <a:pt x="2497820" y="3240971"/>
                  <a:pt x="2537253" y="3214182"/>
                </a:cubicBezTo>
                <a:cubicBezTo>
                  <a:pt x="2576686" y="3187393"/>
                  <a:pt x="2596403" y="3149193"/>
                  <a:pt x="2596403" y="3099584"/>
                </a:cubicBezTo>
                <a:lnTo>
                  <a:pt x="2596403" y="2550111"/>
                </a:lnTo>
                <a:cubicBezTo>
                  <a:pt x="2596403" y="2440176"/>
                  <a:pt x="2525660" y="2385209"/>
                  <a:pt x="2384174" y="2385209"/>
                </a:cubicBezTo>
                <a:close/>
                <a:moveTo>
                  <a:pt x="1491819" y="2385209"/>
                </a:moveTo>
                <a:cubicBezTo>
                  <a:pt x="1347146" y="2385209"/>
                  <a:pt x="1274809" y="2440573"/>
                  <a:pt x="1274809" y="2551301"/>
                </a:cubicBezTo>
                <a:lnTo>
                  <a:pt x="1274809" y="2647146"/>
                </a:lnTo>
                <a:cubicBezTo>
                  <a:pt x="1274809" y="2678896"/>
                  <a:pt x="1284532" y="2708067"/>
                  <a:pt x="1303979" y="2734658"/>
                </a:cubicBezTo>
                <a:cubicBezTo>
                  <a:pt x="1323426" y="2761248"/>
                  <a:pt x="1373035" y="2813239"/>
                  <a:pt x="1452807" y="2890629"/>
                </a:cubicBezTo>
                <a:cubicBezTo>
                  <a:pt x="1494082" y="2932301"/>
                  <a:pt x="1514720" y="2968615"/>
                  <a:pt x="1514720" y="2999572"/>
                </a:cubicBezTo>
                <a:lnTo>
                  <a:pt x="1514720" y="3100775"/>
                </a:lnTo>
                <a:cubicBezTo>
                  <a:pt x="1514720" y="3120222"/>
                  <a:pt x="1503313" y="3129945"/>
                  <a:pt x="1480499" y="3129945"/>
                </a:cubicBezTo>
                <a:cubicBezTo>
                  <a:pt x="1456878" y="3129945"/>
                  <a:pt x="1445068" y="3120222"/>
                  <a:pt x="1445068" y="3100775"/>
                </a:cubicBezTo>
                <a:lnTo>
                  <a:pt x="1445068" y="2904917"/>
                </a:lnTo>
                <a:lnTo>
                  <a:pt x="1274809" y="2904917"/>
                </a:lnTo>
                <a:lnTo>
                  <a:pt x="1274809" y="3099584"/>
                </a:lnTo>
                <a:cubicBezTo>
                  <a:pt x="1274809" y="3202772"/>
                  <a:pt x="1344755" y="3254365"/>
                  <a:pt x="1484647" y="3254365"/>
                </a:cubicBezTo>
                <a:cubicBezTo>
                  <a:pt x="1629711" y="3254365"/>
                  <a:pt x="1702243" y="3197612"/>
                  <a:pt x="1702243" y="3084106"/>
                </a:cubicBezTo>
                <a:lnTo>
                  <a:pt x="1702243" y="2975164"/>
                </a:lnTo>
                <a:cubicBezTo>
                  <a:pt x="1702243" y="2937461"/>
                  <a:pt x="1691602" y="2903726"/>
                  <a:pt x="1670320" y="2873961"/>
                </a:cubicBezTo>
                <a:cubicBezTo>
                  <a:pt x="1649037" y="2844195"/>
                  <a:pt x="1599208" y="2791807"/>
                  <a:pt x="1520831" y="2716798"/>
                </a:cubicBezTo>
                <a:cubicBezTo>
                  <a:pt x="1478663" y="2674729"/>
                  <a:pt x="1457579" y="2637820"/>
                  <a:pt x="1457579" y="2606070"/>
                </a:cubicBezTo>
                <a:lnTo>
                  <a:pt x="1453998" y="2550706"/>
                </a:lnTo>
                <a:cubicBezTo>
                  <a:pt x="1453998" y="2517765"/>
                  <a:pt x="1465126" y="2501295"/>
                  <a:pt x="1487382" y="2501295"/>
                </a:cubicBezTo>
                <a:cubicBezTo>
                  <a:pt x="1506401" y="2501295"/>
                  <a:pt x="1515910" y="2509828"/>
                  <a:pt x="1515910" y="2526893"/>
                </a:cubicBezTo>
                <a:lnTo>
                  <a:pt x="1515910" y="2684056"/>
                </a:lnTo>
                <a:lnTo>
                  <a:pt x="1686170" y="2684056"/>
                </a:lnTo>
                <a:lnTo>
                  <a:pt x="1686170" y="2536419"/>
                </a:lnTo>
                <a:cubicBezTo>
                  <a:pt x="1686170" y="2435612"/>
                  <a:pt x="1621386" y="2385209"/>
                  <a:pt x="1491819" y="2385209"/>
                </a:cubicBezTo>
                <a:close/>
                <a:moveTo>
                  <a:pt x="0" y="0"/>
                </a:moveTo>
                <a:lnTo>
                  <a:pt x="6190891" y="0"/>
                </a:lnTo>
                <a:lnTo>
                  <a:pt x="6190891" y="6858000"/>
                </a:lnTo>
                <a:lnTo>
                  <a:pt x="0" y="6858000"/>
                </a:ln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08029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F35A-5217-EA4A-3BBA-8F8577AB3E5B}"/>
              </a:ext>
            </a:extLst>
          </p:cNvPr>
          <p:cNvSpPr>
            <a:spLocks noGrp="1"/>
          </p:cNvSpPr>
          <p:nvPr>
            <p:ph type="title"/>
          </p:nvPr>
        </p:nvSpPr>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PROBLEM STATEMENT</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6A2F2A-44C2-2894-E036-9765CCFD3ADA}"/>
              </a:ext>
            </a:extLst>
          </p:cNvPr>
          <p:cNvSpPr>
            <a:spLocks noGrp="1"/>
          </p:cNvSpPr>
          <p:nvPr>
            <p:ph idx="1"/>
          </p:nvPr>
        </p:nvSpPr>
        <p:spPr/>
        <p:txBody>
          <a:bodyPr/>
          <a:lstStyle/>
          <a:p>
            <a:pPr algn="just">
              <a:lnSpc>
                <a:spcPct val="100000"/>
              </a:lnSpc>
            </a:pPr>
            <a:r>
              <a:rPr lang="en-US" sz="1800" dirty="0">
                <a:latin typeface="Times New Roman" panose="02020603050405020304" pitchFamily="18" charset="0"/>
                <a:cs typeface="Times New Roman" panose="02020603050405020304" pitchFamily="18" charset="0"/>
              </a:rPr>
              <a:t>To conduct a comprehensive Exploratory Data Analysis (EDA) to uncover valuable insights from the company’s data.  </a:t>
            </a:r>
          </a:p>
          <a:p>
            <a:pPr algn="just">
              <a:lnSpc>
                <a:spcPct val="100000"/>
              </a:lnSpc>
            </a:pPr>
            <a:r>
              <a:rPr lang="en-US" sz="1800" dirty="0">
                <a:latin typeface="Times New Roman" panose="02020603050405020304" pitchFamily="18" charset="0"/>
                <a:cs typeface="Times New Roman" panose="02020603050405020304" pitchFamily="18" charset="0"/>
              </a:rPr>
              <a:t>The goal is to provide actionable recommendations that can enhance customer satisfaction, optimize operations, and drive overall business growth.</a:t>
            </a:r>
          </a:p>
          <a:p>
            <a:pPr algn="just">
              <a:lnSpc>
                <a:spcPct val="100000"/>
              </a:lnSpc>
            </a:pPr>
            <a:r>
              <a:rPr lang="en-US" sz="1800" dirty="0">
                <a:latin typeface="Times New Roman" panose="02020603050405020304" pitchFamily="18" charset="0"/>
                <a:cs typeface="Times New Roman" panose="02020603050405020304" pitchFamily="18" charset="0"/>
              </a:rPr>
              <a:t>Datasets containing information about the customers, products, sales, stores, and currency exchange rates. The company, Global Electronics a leading retailer of consumer electronics seeks to leverage this data to better understand their business and identify areas for improvement.</a:t>
            </a:r>
          </a:p>
          <a:p>
            <a:endParaRPr lang="en-IN" dirty="0"/>
          </a:p>
        </p:txBody>
      </p:sp>
    </p:spTree>
    <p:extLst>
      <p:ext uri="{BB962C8B-B14F-4D97-AF65-F5344CB8AC3E}">
        <p14:creationId xmlns:p14="http://schemas.microsoft.com/office/powerpoint/2010/main" val="260052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FCC4-22A0-39EA-5F33-608FDDA6D419}"/>
              </a:ext>
            </a:extLst>
          </p:cNvPr>
          <p:cNvSpPr>
            <a:spLocks noGrp="1"/>
          </p:cNvSpPr>
          <p:nvPr>
            <p:ph type="title"/>
          </p:nvPr>
        </p:nvSpPr>
        <p:spPr>
          <a:xfrm>
            <a:off x="838200" y="365125"/>
            <a:ext cx="10515600" cy="954717"/>
          </a:xfrm>
        </p:spPr>
        <p:txBody>
          <a:bodyPr>
            <a:norm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STORE ANALYSIS</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6C4FD0-B962-4F3D-5206-A9BFF5B786D4}"/>
              </a:ext>
            </a:extLst>
          </p:cNvPr>
          <p:cNvSpPr>
            <a:spLocks noGrp="1"/>
          </p:cNvSpPr>
          <p:nvPr>
            <p:ph idx="1"/>
          </p:nvPr>
        </p:nvSpPr>
        <p:spPr/>
        <p:txBody>
          <a:bodyPr>
            <a:normAutofit/>
          </a:bodyPr>
          <a:lstStyle/>
          <a:p>
            <a:pPr marL="0" indent="0">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TOP-LEVEL METRICS (KPIS)</a:t>
            </a:r>
          </a:p>
          <a:p>
            <a:pPr>
              <a:buFont typeface="+mj-lt"/>
              <a:buAutoNum type="arabicPeriod"/>
            </a:pPr>
            <a:r>
              <a:rPr lang="en-US" sz="1800" dirty="0">
                <a:latin typeface="Times New Roman" panose="02020603050405020304" pitchFamily="18" charset="0"/>
                <a:cs typeface="Times New Roman" panose="02020603050405020304" pitchFamily="18" charset="0"/>
              </a:rPr>
              <a:t>Total Sales: $55.76M</a:t>
            </a:r>
          </a:p>
          <a:p>
            <a:pPr>
              <a:buFont typeface="+mj-lt"/>
              <a:buAutoNum type="arabicPeriod"/>
            </a:pPr>
            <a:r>
              <a:rPr lang="en-US" sz="1800" dirty="0">
                <a:latin typeface="Times New Roman" panose="02020603050405020304" pitchFamily="18" charset="0"/>
                <a:cs typeface="Times New Roman" panose="02020603050405020304" pitchFamily="18" charset="0"/>
              </a:rPr>
              <a:t>Sum of Square Meters: 92,545 sqm</a:t>
            </a:r>
          </a:p>
          <a:p>
            <a:pPr>
              <a:buFont typeface="+mj-lt"/>
              <a:buAutoNum type="arabicPeriod"/>
            </a:pPr>
            <a:r>
              <a:rPr lang="en-US" sz="1800" dirty="0">
                <a:latin typeface="Times New Roman" panose="02020603050405020304" pitchFamily="18" charset="0"/>
                <a:cs typeface="Times New Roman" panose="02020603050405020304" pitchFamily="18" charset="0"/>
              </a:rPr>
              <a:t>Profit: $32.66M</a:t>
            </a:r>
          </a:p>
          <a:p>
            <a:pPr>
              <a:buFont typeface="+mj-lt"/>
              <a:buAutoNum type="arabicPeriod"/>
            </a:pPr>
            <a:r>
              <a:rPr lang="en-US" sz="1800" dirty="0">
                <a:latin typeface="Times New Roman" panose="02020603050405020304" pitchFamily="18" charset="0"/>
                <a:cs typeface="Times New Roman" panose="02020603050405020304" pitchFamily="18" charset="0"/>
              </a:rPr>
              <a:t>Sales Per Square Meter: $602.47</a:t>
            </a:r>
          </a:p>
          <a:p>
            <a:pPr>
              <a:buFont typeface="+mj-lt"/>
              <a:buAutoNum type="arabicPeriod"/>
            </a:pPr>
            <a:r>
              <a:rPr lang="en-US" sz="1800" dirty="0">
                <a:latin typeface="Times New Roman" panose="02020603050405020304" pitchFamily="18" charset="0"/>
                <a:cs typeface="Times New Roman" panose="02020603050405020304" pitchFamily="18" charset="0"/>
              </a:rPr>
              <a:t>Profit Margin: 58.58%</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buNone/>
            </a:pPr>
            <a:r>
              <a:rPr lang="en-US" sz="1800" dirty="0">
                <a:latin typeface="Times New Roman" panose="02020603050405020304" pitchFamily="18" charset="0"/>
                <a:cs typeface="Times New Roman" panose="02020603050405020304" pitchFamily="18" charset="0"/>
              </a:rPr>
              <a:t>With a overall profit margin of 58.58%, stores are performing exceptionally well in terms of cost efficiency and pricing strategy. The sales per square meter $602.47 indicate good utilization of available retail space across stores. To be noticed overall profits and profit margins may look well, post-2019 sales drastically decreased. </a:t>
            </a:r>
          </a:p>
          <a:p>
            <a:endParaRPr lang="en-IN" dirty="0"/>
          </a:p>
        </p:txBody>
      </p:sp>
    </p:spTree>
    <p:extLst>
      <p:ext uri="{BB962C8B-B14F-4D97-AF65-F5344CB8AC3E}">
        <p14:creationId xmlns:p14="http://schemas.microsoft.com/office/powerpoint/2010/main" val="148504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FD1-D10E-EE3D-936D-D6CA1CB64B1A}"/>
              </a:ext>
            </a:extLst>
          </p:cNvPr>
          <p:cNvSpPr>
            <a:spLocks noGrp="1"/>
          </p:cNvSpPr>
          <p:nvPr>
            <p:ph idx="1"/>
          </p:nvPr>
        </p:nvSpPr>
        <p:spPr>
          <a:xfrm>
            <a:off x="838200" y="621102"/>
            <a:ext cx="10515600" cy="5555861"/>
          </a:xfrm>
        </p:spPr>
        <p:txBody>
          <a:bodyPr>
            <a:normAutofit/>
          </a:bodyPr>
          <a:lstStyle/>
          <a:p>
            <a:pPr marL="0" indent="0" algn="just">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COUNT OF STORES OPENED BY YEAR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The total number of stores is 67. The highest number of openings occurred in 2010, with a count of 12, and in 2012, with a total of 14. Openings in other years, such as 2008 with 8 stores opened and 2020 with 9 stores opened, are relatively moderate. Store expansion strategies were particularly aggressive in certain years, especially 2005 and 2015. The fewer store openings in 2020 may be attributed to market saturation or external challenges like the impact of COVID-19.</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2F5285-3B37-9034-2C12-A236CEA30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455" y="1260374"/>
            <a:ext cx="2447089" cy="2160000"/>
          </a:xfrm>
          <a:prstGeom prst="rect">
            <a:avLst/>
          </a:prstGeom>
        </p:spPr>
      </p:pic>
    </p:spTree>
    <p:extLst>
      <p:ext uri="{BB962C8B-B14F-4D97-AF65-F5344CB8AC3E}">
        <p14:creationId xmlns:p14="http://schemas.microsoft.com/office/powerpoint/2010/main" val="249966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29750B-9253-1BAC-2404-D050CC3D8DAA}"/>
              </a:ext>
            </a:extLst>
          </p:cNvPr>
          <p:cNvSpPr>
            <a:spLocks noGrp="1"/>
          </p:cNvSpPr>
          <p:nvPr>
            <p:ph idx="1"/>
          </p:nvPr>
        </p:nvSpPr>
        <p:spPr>
          <a:xfrm>
            <a:off x="838200" y="638355"/>
            <a:ext cx="10515600" cy="5538608"/>
          </a:xfrm>
        </p:spPr>
        <p:txBody>
          <a:bodyPr>
            <a:normAutofit/>
          </a:bodyPr>
          <a:lstStyle/>
          <a:p>
            <a:pPr marL="0" indent="0" algn="just">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SALES BY STORE KEY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buNone/>
            </a:pPr>
            <a:r>
              <a:rPr lang="en-US" sz="1800" dirty="0">
                <a:latin typeface="Times New Roman" panose="02020603050405020304" pitchFamily="18" charset="0"/>
                <a:cs typeface="Times New Roman" panose="02020603050405020304" pitchFamily="18" charset="0"/>
              </a:rPr>
              <a:t>Store key 0 is the online store. Store keys between 1 and 20 are located in germany, Canada, and France, in which the sales peaked in store key 9, located in Canada and opened in 2005 with $1.34m. Store keys between 20 and 40 are located in the united kingdom, Netherlands, germany, and Italy, in which the sales peaked in store key 38 located in the united kingdom and opened in 2015 at $1M. Store keys between 40 and 66 are located in the united states and the united kingdom, in which the sales peaked in store key 55 located in the united states and opened in 2009 at $1.42m.A few stores contribute significantly to total sales, indicating possible disparities in location performance or store management. Optimization should be done for underperforming and underutilized locations.</a:t>
            </a:r>
          </a:p>
          <a:p>
            <a:endParaRPr lang="en-IN" dirty="0"/>
          </a:p>
        </p:txBody>
      </p:sp>
      <p:pic>
        <p:nvPicPr>
          <p:cNvPr id="5" name="Picture 4">
            <a:extLst>
              <a:ext uri="{FF2B5EF4-FFF2-40B4-BE49-F238E27FC236}">
                <a16:creationId xmlns:a16="http://schemas.microsoft.com/office/drawing/2014/main" id="{B27ED7F4-5727-FAA6-45C9-32D435628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851" y="1269000"/>
            <a:ext cx="2730297" cy="2160000"/>
          </a:xfrm>
          <a:prstGeom prst="rect">
            <a:avLst/>
          </a:prstGeom>
        </p:spPr>
      </p:pic>
    </p:spTree>
    <p:extLst>
      <p:ext uri="{BB962C8B-B14F-4D97-AF65-F5344CB8AC3E}">
        <p14:creationId xmlns:p14="http://schemas.microsoft.com/office/powerpoint/2010/main" val="21754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06B8B-2FA5-341E-873D-C868A1AE86A3}"/>
              </a:ext>
            </a:extLst>
          </p:cNvPr>
          <p:cNvSpPr>
            <a:spLocks noGrp="1"/>
          </p:cNvSpPr>
          <p:nvPr>
            <p:ph idx="1"/>
          </p:nvPr>
        </p:nvSpPr>
        <p:spPr>
          <a:xfrm>
            <a:off x="838200" y="733245"/>
            <a:ext cx="10515600" cy="5512280"/>
          </a:xfrm>
        </p:spPr>
        <p:txBody>
          <a:bodyPr>
            <a:normAutofit/>
          </a:bodyPr>
          <a:lstStyle/>
          <a:p>
            <a:pPr marL="0" indent="0" algn="just">
              <a:buNone/>
            </a:pPr>
            <a:r>
              <a:rPr lang="en-US" sz="1800" dirty="0">
                <a:solidFill>
                  <a:schemeClr val="accent1">
                    <a:lumMod val="75000"/>
                  </a:schemeClr>
                </a:solidFill>
                <a:latin typeface="Times New Roman" panose="02020603050405020304" pitchFamily="18" charset="0"/>
                <a:cs typeface="Times New Roman" panose="02020603050405020304" pitchFamily="18" charset="0"/>
              </a:rPr>
              <a:t>COUNTRY AND STORE COUNT</a:t>
            </a: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INTERPRETATION</a:t>
            </a:r>
          </a:p>
          <a:p>
            <a:pPr marL="0" indent="0" algn="just">
              <a:buNone/>
            </a:pPr>
            <a:r>
              <a:rPr lang="en-US" sz="1800" b="0" i="0" dirty="0">
                <a:effectLst/>
                <a:latin typeface="Times New Roman" panose="02020603050405020304" pitchFamily="18" charset="0"/>
                <a:cs typeface="Times New Roman" panose="02020603050405020304" pitchFamily="18" charset="0"/>
              </a:rPr>
              <a:t>Top performers are as follows: The United States leads with the highest sales of $23.76M and the most stores at 24, demonstrating excellent efficiency of $625.5/sqm. The United Kingdom follows with $5.75M from 7 stores and a good efficiency of $456.3/sqm. The online store generates $11.40M, outperforming most physical locations. The United States and France have the highest sales per square meter at $625.5 and $514.6, respectively, indicating efficient store performance. Germany has the largest store area at 12,750 sq ft but a moderate efficiency of $333.3/sqm. Opportunities for improvement exist in regions like Australia and the Netherlands, which show lower efficiencies of $226.9 and $259.5/sqm. Focusing on optimizing these department store areas could involve downsizing or better utilization to enhance efficiency. For regional expansion, target high-efficiency regions like Canada, France, and Italy for new stores or focused marketing.</a:t>
            </a:r>
            <a:endParaRPr lang="en-US" sz="18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6" name="Picture 5">
            <a:extLst>
              <a:ext uri="{FF2B5EF4-FFF2-40B4-BE49-F238E27FC236}">
                <a16:creationId xmlns:a16="http://schemas.microsoft.com/office/drawing/2014/main" id="{D528677C-D057-B660-89A0-2B6F314CB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909" y="1269000"/>
            <a:ext cx="1538182" cy="2160000"/>
          </a:xfrm>
          <a:prstGeom prst="rect">
            <a:avLst/>
          </a:prstGeom>
        </p:spPr>
      </p:pic>
    </p:spTree>
    <p:extLst>
      <p:ext uri="{BB962C8B-B14F-4D97-AF65-F5344CB8AC3E}">
        <p14:creationId xmlns:p14="http://schemas.microsoft.com/office/powerpoint/2010/main" val="380958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F43379-29C6-AAB2-E0C8-C50751397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F83371C7-C6D0-4331-B0A8-478577091CBB}"/>
              </a:ext>
            </a:extLst>
          </p:cNvPr>
          <p:cNvSpPr/>
          <p:nvPr/>
        </p:nvSpPr>
        <p:spPr>
          <a:xfrm>
            <a:off x="0" y="0"/>
            <a:ext cx="6096000" cy="6858000"/>
          </a:xfrm>
          <a:custGeom>
            <a:avLst/>
            <a:gdLst/>
            <a:ahLst/>
            <a:cxnLst/>
            <a:rect l="l" t="t" r="r" b="b"/>
            <a:pathLst>
              <a:path w="6096000" h="6858000">
                <a:moveTo>
                  <a:pt x="3757643" y="4370755"/>
                </a:moveTo>
                <a:cubicBezTo>
                  <a:pt x="3772824" y="4370755"/>
                  <a:pt x="3780414" y="4377154"/>
                  <a:pt x="3780414" y="4389953"/>
                </a:cubicBezTo>
                <a:lnTo>
                  <a:pt x="3780414" y="4826169"/>
                </a:lnTo>
                <a:cubicBezTo>
                  <a:pt x="3780414" y="4838968"/>
                  <a:pt x="3772824" y="4845367"/>
                  <a:pt x="3757643" y="4845367"/>
                </a:cubicBezTo>
                <a:cubicBezTo>
                  <a:pt x="3741867" y="4845367"/>
                  <a:pt x="3733979" y="4838968"/>
                  <a:pt x="3733979" y="4826169"/>
                </a:cubicBezTo>
                <a:lnTo>
                  <a:pt x="3733979" y="4389953"/>
                </a:lnTo>
                <a:cubicBezTo>
                  <a:pt x="3733979" y="4377154"/>
                  <a:pt x="3741867" y="4370755"/>
                  <a:pt x="3757643" y="4370755"/>
                </a:cubicBezTo>
                <a:close/>
                <a:moveTo>
                  <a:pt x="3950673" y="4288601"/>
                </a:moveTo>
                <a:lnTo>
                  <a:pt x="3950673" y="4928860"/>
                </a:lnTo>
                <a:lnTo>
                  <a:pt x="4068099" y="4928860"/>
                </a:lnTo>
                <a:lnTo>
                  <a:pt x="4068099" y="4587746"/>
                </a:lnTo>
                <a:lnTo>
                  <a:pt x="4163646" y="4928860"/>
                </a:lnTo>
                <a:lnTo>
                  <a:pt x="4308307" y="4928860"/>
                </a:lnTo>
                <a:lnTo>
                  <a:pt x="4308307" y="4288601"/>
                </a:lnTo>
                <a:lnTo>
                  <a:pt x="4190882" y="4288601"/>
                </a:lnTo>
                <a:lnTo>
                  <a:pt x="4190882" y="4580602"/>
                </a:lnTo>
                <a:lnTo>
                  <a:pt x="4110515" y="4288601"/>
                </a:lnTo>
                <a:close/>
                <a:moveTo>
                  <a:pt x="3434091" y="4288601"/>
                </a:moveTo>
                <a:lnTo>
                  <a:pt x="3434091" y="4928860"/>
                </a:lnTo>
                <a:lnTo>
                  <a:pt x="3574733" y="4928860"/>
                </a:lnTo>
                <a:lnTo>
                  <a:pt x="3574733" y="4288601"/>
                </a:lnTo>
                <a:close/>
                <a:moveTo>
                  <a:pt x="3108008" y="4288601"/>
                </a:moveTo>
                <a:lnTo>
                  <a:pt x="3108008" y="4372094"/>
                </a:lnTo>
                <a:lnTo>
                  <a:pt x="3186590" y="4372094"/>
                </a:lnTo>
                <a:lnTo>
                  <a:pt x="3186590" y="4928860"/>
                </a:lnTo>
                <a:lnTo>
                  <a:pt x="3327232" y="4928860"/>
                </a:lnTo>
                <a:lnTo>
                  <a:pt x="3327232" y="4372094"/>
                </a:lnTo>
                <a:lnTo>
                  <a:pt x="3405813" y="4372094"/>
                </a:lnTo>
                <a:lnTo>
                  <a:pt x="3405813" y="4288601"/>
                </a:lnTo>
                <a:close/>
                <a:moveTo>
                  <a:pt x="2464773" y="4288601"/>
                </a:moveTo>
                <a:lnTo>
                  <a:pt x="2464773" y="4928860"/>
                </a:lnTo>
                <a:lnTo>
                  <a:pt x="2739808" y="4928860"/>
                </a:lnTo>
                <a:lnTo>
                  <a:pt x="2739808" y="4846707"/>
                </a:lnTo>
                <a:lnTo>
                  <a:pt x="2605416" y="4846707"/>
                </a:lnTo>
                <a:lnTo>
                  <a:pt x="2605416" y="4621679"/>
                </a:lnTo>
                <a:lnTo>
                  <a:pt x="2725074" y="4621679"/>
                </a:lnTo>
                <a:lnTo>
                  <a:pt x="2725074" y="4543990"/>
                </a:lnTo>
                <a:lnTo>
                  <a:pt x="2605416" y="4543990"/>
                </a:lnTo>
                <a:lnTo>
                  <a:pt x="2605416" y="4370755"/>
                </a:lnTo>
                <a:lnTo>
                  <a:pt x="2738022" y="4370755"/>
                </a:lnTo>
                <a:lnTo>
                  <a:pt x="2738022" y="4288601"/>
                </a:lnTo>
                <a:close/>
                <a:moveTo>
                  <a:pt x="1416130" y="4288601"/>
                </a:moveTo>
                <a:lnTo>
                  <a:pt x="1416130" y="4819471"/>
                </a:lnTo>
                <a:cubicBezTo>
                  <a:pt x="1416130" y="4859953"/>
                  <a:pt x="1432427" y="4889272"/>
                  <a:pt x="1465020" y="4907429"/>
                </a:cubicBezTo>
                <a:cubicBezTo>
                  <a:pt x="1497614" y="4925586"/>
                  <a:pt x="1536086" y="4934664"/>
                  <a:pt x="1580436" y="4934664"/>
                </a:cubicBezTo>
                <a:cubicBezTo>
                  <a:pt x="1628359" y="4934664"/>
                  <a:pt x="1667650" y="4924544"/>
                  <a:pt x="1698308" y="4904303"/>
                </a:cubicBezTo>
                <a:cubicBezTo>
                  <a:pt x="1728967" y="4884063"/>
                  <a:pt x="1744296" y="4855488"/>
                  <a:pt x="1744296" y="4818578"/>
                </a:cubicBezTo>
                <a:lnTo>
                  <a:pt x="1744296" y="4288601"/>
                </a:lnTo>
                <a:lnTo>
                  <a:pt x="1603654" y="4288601"/>
                </a:lnTo>
                <a:lnTo>
                  <a:pt x="1603654" y="4826169"/>
                </a:lnTo>
                <a:cubicBezTo>
                  <a:pt x="1603654" y="4838968"/>
                  <a:pt x="1595915" y="4845367"/>
                  <a:pt x="1580436" y="4845367"/>
                </a:cubicBezTo>
                <a:cubicBezTo>
                  <a:pt x="1564661" y="4845367"/>
                  <a:pt x="1556773" y="4838968"/>
                  <a:pt x="1556773" y="4826169"/>
                </a:cubicBezTo>
                <a:lnTo>
                  <a:pt x="1556773" y="4288601"/>
                </a:lnTo>
                <a:close/>
                <a:moveTo>
                  <a:pt x="4503509" y="4282797"/>
                </a:moveTo>
                <a:cubicBezTo>
                  <a:pt x="4395004" y="4282797"/>
                  <a:pt x="4340752" y="4324320"/>
                  <a:pt x="4340752" y="4407366"/>
                </a:cubicBezTo>
                <a:lnTo>
                  <a:pt x="4340752" y="4479250"/>
                </a:lnTo>
                <a:cubicBezTo>
                  <a:pt x="4340752" y="4503063"/>
                  <a:pt x="4348044" y="4524940"/>
                  <a:pt x="4362629" y="4544883"/>
                </a:cubicBezTo>
                <a:cubicBezTo>
                  <a:pt x="4377215" y="4564826"/>
                  <a:pt x="4414422" y="4603819"/>
                  <a:pt x="4474250" y="4661862"/>
                </a:cubicBezTo>
                <a:cubicBezTo>
                  <a:pt x="4505207" y="4693116"/>
                  <a:pt x="4520685" y="4720352"/>
                  <a:pt x="4520685" y="4743569"/>
                </a:cubicBezTo>
                <a:lnTo>
                  <a:pt x="4520685" y="4819471"/>
                </a:lnTo>
                <a:cubicBezTo>
                  <a:pt x="4520685" y="4834056"/>
                  <a:pt x="4512130" y="4841349"/>
                  <a:pt x="4495019" y="4841349"/>
                </a:cubicBezTo>
                <a:cubicBezTo>
                  <a:pt x="4477304" y="4841349"/>
                  <a:pt x="4468446" y="4834056"/>
                  <a:pt x="4468446" y="4819471"/>
                </a:cubicBezTo>
                <a:lnTo>
                  <a:pt x="4468446" y="4672578"/>
                </a:lnTo>
                <a:lnTo>
                  <a:pt x="4340752" y="4672578"/>
                </a:lnTo>
                <a:lnTo>
                  <a:pt x="4340752" y="4818578"/>
                </a:lnTo>
                <a:cubicBezTo>
                  <a:pt x="4340752" y="4895969"/>
                  <a:pt x="4393211" y="4934664"/>
                  <a:pt x="4498130" y="4934664"/>
                </a:cubicBezTo>
                <a:cubicBezTo>
                  <a:pt x="4606928" y="4934664"/>
                  <a:pt x="4661327" y="4892099"/>
                  <a:pt x="4661327" y="4806970"/>
                </a:cubicBezTo>
                <a:lnTo>
                  <a:pt x="4661327" y="4725263"/>
                </a:lnTo>
                <a:cubicBezTo>
                  <a:pt x="4661327" y="4696986"/>
                  <a:pt x="4653347" y="4671685"/>
                  <a:pt x="4637385" y="4649361"/>
                </a:cubicBezTo>
                <a:cubicBezTo>
                  <a:pt x="4621423" y="4627037"/>
                  <a:pt x="4584051" y="4587746"/>
                  <a:pt x="4525268" y="4531489"/>
                </a:cubicBezTo>
                <a:cubicBezTo>
                  <a:pt x="4493642" y="4499937"/>
                  <a:pt x="4477829" y="4472255"/>
                  <a:pt x="4477829" y="4448443"/>
                </a:cubicBezTo>
                <a:lnTo>
                  <a:pt x="4475143" y="4406920"/>
                </a:lnTo>
                <a:cubicBezTo>
                  <a:pt x="4475143" y="4382214"/>
                  <a:pt x="4483489" y="4369862"/>
                  <a:pt x="4500181" y="4369862"/>
                </a:cubicBezTo>
                <a:cubicBezTo>
                  <a:pt x="4514446" y="4369862"/>
                  <a:pt x="4521578" y="4376261"/>
                  <a:pt x="4521578" y="4389060"/>
                </a:cubicBezTo>
                <a:lnTo>
                  <a:pt x="4521578" y="4506932"/>
                </a:lnTo>
                <a:lnTo>
                  <a:pt x="4649272" y="4506932"/>
                </a:lnTo>
                <a:lnTo>
                  <a:pt x="4649272" y="4396204"/>
                </a:lnTo>
                <a:cubicBezTo>
                  <a:pt x="4649272" y="4320599"/>
                  <a:pt x="4600685" y="4282797"/>
                  <a:pt x="4503509" y="4282797"/>
                </a:cubicBezTo>
                <a:close/>
                <a:moveTo>
                  <a:pt x="3758313" y="4282797"/>
                </a:moveTo>
                <a:cubicBezTo>
                  <a:pt x="3650710" y="4282797"/>
                  <a:pt x="3596909" y="4324320"/>
                  <a:pt x="3596909" y="4407366"/>
                </a:cubicBezTo>
                <a:lnTo>
                  <a:pt x="3596909" y="4819471"/>
                </a:lnTo>
                <a:cubicBezTo>
                  <a:pt x="3596909" y="4896267"/>
                  <a:pt x="3650412" y="4934664"/>
                  <a:pt x="3757420" y="4934664"/>
                </a:cubicBezTo>
                <a:cubicBezTo>
                  <a:pt x="3804980" y="4934664"/>
                  <a:pt x="3843547" y="4924618"/>
                  <a:pt x="3873122" y="4904527"/>
                </a:cubicBezTo>
                <a:cubicBezTo>
                  <a:pt x="3902697" y="4884435"/>
                  <a:pt x="3917484" y="4855785"/>
                  <a:pt x="3917484" y="4818578"/>
                </a:cubicBezTo>
                <a:lnTo>
                  <a:pt x="3917484" y="4406473"/>
                </a:lnTo>
                <a:cubicBezTo>
                  <a:pt x="3917484" y="4324023"/>
                  <a:pt x="3864427" y="4282797"/>
                  <a:pt x="3758313" y="4282797"/>
                </a:cubicBezTo>
                <a:close/>
                <a:moveTo>
                  <a:pt x="2922359" y="4282797"/>
                </a:moveTo>
                <a:cubicBezTo>
                  <a:pt x="2813854" y="4282797"/>
                  <a:pt x="2759602" y="4324320"/>
                  <a:pt x="2759602" y="4407366"/>
                </a:cubicBezTo>
                <a:lnTo>
                  <a:pt x="2759602" y="4479250"/>
                </a:lnTo>
                <a:cubicBezTo>
                  <a:pt x="2759602" y="4503063"/>
                  <a:pt x="2766894" y="4524940"/>
                  <a:pt x="2781480" y="4544883"/>
                </a:cubicBezTo>
                <a:cubicBezTo>
                  <a:pt x="2796065" y="4564826"/>
                  <a:pt x="2833272" y="4603819"/>
                  <a:pt x="2893101" y="4661862"/>
                </a:cubicBezTo>
                <a:cubicBezTo>
                  <a:pt x="2924057" y="4693116"/>
                  <a:pt x="2939535" y="4720352"/>
                  <a:pt x="2939535" y="4743569"/>
                </a:cubicBezTo>
                <a:lnTo>
                  <a:pt x="2939535" y="4819471"/>
                </a:lnTo>
                <a:cubicBezTo>
                  <a:pt x="2939535" y="4834056"/>
                  <a:pt x="2930980" y="4841349"/>
                  <a:pt x="2913869" y="4841349"/>
                </a:cubicBezTo>
                <a:cubicBezTo>
                  <a:pt x="2896154" y="4841349"/>
                  <a:pt x="2887296" y="4834056"/>
                  <a:pt x="2887296" y="4819471"/>
                </a:cubicBezTo>
                <a:lnTo>
                  <a:pt x="2887296" y="4672578"/>
                </a:lnTo>
                <a:lnTo>
                  <a:pt x="2759602" y="4672578"/>
                </a:lnTo>
                <a:lnTo>
                  <a:pt x="2759602" y="4818578"/>
                </a:lnTo>
                <a:cubicBezTo>
                  <a:pt x="2759602" y="4895969"/>
                  <a:pt x="2812061" y="4934664"/>
                  <a:pt x="2916981" y="4934664"/>
                </a:cubicBezTo>
                <a:cubicBezTo>
                  <a:pt x="3025778" y="4934664"/>
                  <a:pt x="3080177" y="4892099"/>
                  <a:pt x="3080177" y="4806970"/>
                </a:cubicBezTo>
                <a:lnTo>
                  <a:pt x="3080177" y="4725263"/>
                </a:lnTo>
                <a:cubicBezTo>
                  <a:pt x="3080177" y="4696986"/>
                  <a:pt x="3072197" y="4671685"/>
                  <a:pt x="3056235" y="4649361"/>
                </a:cubicBezTo>
                <a:cubicBezTo>
                  <a:pt x="3040273" y="4627037"/>
                  <a:pt x="3002901" y="4587746"/>
                  <a:pt x="2944118" y="4531489"/>
                </a:cubicBezTo>
                <a:cubicBezTo>
                  <a:pt x="2912492" y="4499937"/>
                  <a:pt x="2896680" y="4472255"/>
                  <a:pt x="2896680" y="4448443"/>
                </a:cubicBezTo>
                <a:lnTo>
                  <a:pt x="2893994" y="4406920"/>
                </a:lnTo>
                <a:cubicBezTo>
                  <a:pt x="2893994" y="4382214"/>
                  <a:pt x="2902340" y="4369862"/>
                  <a:pt x="2919032" y="4369862"/>
                </a:cubicBezTo>
                <a:cubicBezTo>
                  <a:pt x="2933296" y="4369862"/>
                  <a:pt x="2940428" y="4376261"/>
                  <a:pt x="2940428" y="4389060"/>
                </a:cubicBezTo>
                <a:lnTo>
                  <a:pt x="2940428" y="4506932"/>
                </a:lnTo>
                <a:lnTo>
                  <a:pt x="3068122" y="4506932"/>
                </a:lnTo>
                <a:lnTo>
                  <a:pt x="3068122" y="4396204"/>
                </a:lnTo>
                <a:cubicBezTo>
                  <a:pt x="3068122" y="4320599"/>
                  <a:pt x="3019535" y="4282797"/>
                  <a:pt x="2922359" y="4282797"/>
                </a:cubicBezTo>
                <a:close/>
                <a:moveTo>
                  <a:pt x="2279482" y="4282797"/>
                </a:moveTo>
                <a:cubicBezTo>
                  <a:pt x="2173517" y="4282797"/>
                  <a:pt x="2120534" y="4324320"/>
                  <a:pt x="2120534" y="4407366"/>
                </a:cubicBezTo>
                <a:lnTo>
                  <a:pt x="2120534" y="4825276"/>
                </a:lnTo>
                <a:cubicBezTo>
                  <a:pt x="2120534" y="4863376"/>
                  <a:pt x="2133110" y="4891132"/>
                  <a:pt x="2158262" y="4908545"/>
                </a:cubicBezTo>
                <a:cubicBezTo>
                  <a:pt x="2183414" y="4925958"/>
                  <a:pt x="2212807" y="4934664"/>
                  <a:pt x="2246442" y="4934664"/>
                </a:cubicBezTo>
                <a:cubicBezTo>
                  <a:pt x="2280970" y="4934664"/>
                  <a:pt x="2313713" y="4920972"/>
                  <a:pt x="2344669" y="4893588"/>
                </a:cubicBezTo>
                <a:lnTo>
                  <a:pt x="2362975" y="4928860"/>
                </a:lnTo>
                <a:lnTo>
                  <a:pt x="2430394" y="4928860"/>
                </a:lnTo>
                <a:lnTo>
                  <a:pt x="2430394" y="4611856"/>
                </a:lnTo>
                <a:lnTo>
                  <a:pt x="2274124" y="4611856"/>
                </a:lnTo>
                <a:lnTo>
                  <a:pt x="2274124" y="4710083"/>
                </a:lnTo>
                <a:lnTo>
                  <a:pt x="2302699" y="4710083"/>
                </a:lnTo>
                <a:lnTo>
                  <a:pt x="2302699" y="4829740"/>
                </a:lnTo>
                <a:cubicBezTo>
                  <a:pt x="2302699" y="4840158"/>
                  <a:pt x="2295779" y="4845367"/>
                  <a:pt x="2281938" y="4845367"/>
                </a:cubicBezTo>
                <a:cubicBezTo>
                  <a:pt x="2268097" y="4845367"/>
                  <a:pt x="2261176" y="4840158"/>
                  <a:pt x="2261176" y="4829740"/>
                </a:cubicBezTo>
                <a:lnTo>
                  <a:pt x="2261176" y="4385489"/>
                </a:lnTo>
                <a:cubicBezTo>
                  <a:pt x="2261176" y="4375071"/>
                  <a:pt x="2268097" y="4369862"/>
                  <a:pt x="2281938" y="4369862"/>
                </a:cubicBezTo>
                <a:cubicBezTo>
                  <a:pt x="2295779" y="4369862"/>
                  <a:pt x="2302699" y="4375071"/>
                  <a:pt x="2302699" y="4385489"/>
                </a:cubicBezTo>
                <a:lnTo>
                  <a:pt x="2302699" y="4514969"/>
                </a:lnTo>
                <a:lnTo>
                  <a:pt x="2430394" y="4514969"/>
                </a:lnTo>
                <a:lnTo>
                  <a:pt x="2430394" y="4396204"/>
                </a:lnTo>
                <a:cubicBezTo>
                  <a:pt x="2430394" y="4320599"/>
                  <a:pt x="2380090" y="4282797"/>
                  <a:pt x="2279482" y="4282797"/>
                </a:cubicBezTo>
                <a:close/>
                <a:moveTo>
                  <a:pt x="1936582" y="4282797"/>
                </a:moveTo>
                <a:cubicBezTo>
                  <a:pt x="1830617" y="4282797"/>
                  <a:pt x="1777634" y="4324320"/>
                  <a:pt x="1777634" y="4407366"/>
                </a:cubicBezTo>
                <a:lnTo>
                  <a:pt x="1777634" y="4825276"/>
                </a:lnTo>
                <a:cubicBezTo>
                  <a:pt x="1777634" y="4863376"/>
                  <a:pt x="1790210" y="4891132"/>
                  <a:pt x="1815362" y="4908545"/>
                </a:cubicBezTo>
                <a:cubicBezTo>
                  <a:pt x="1840514" y="4925958"/>
                  <a:pt x="1869907" y="4934664"/>
                  <a:pt x="1903542" y="4934664"/>
                </a:cubicBezTo>
                <a:cubicBezTo>
                  <a:pt x="1938070" y="4934664"/>
                  <a:pt x="1970813" y="4920972"/>
                  <a:pt x="2001769" y="4893588"/>
                </a:cubicBezTo>
                <a:lnTo>
                  <a:pt x="2020075" y="4928860"/>
                </a:lnTo>
                <a:lnTo>
                  <a:pt x="2087494" y="4928860"/>
                </a:lnTo>
                <a:lnTo>
                  <a:pt x="2087494" y="4611856"/>
                </a:lnTo>
                <a:lnTo>
                  <a:pt x="1931225" y="4611856"/>
                </a:lnTo>
                <a:lnTo>
                  <a:pt x="1931225" y="4710083"/>
                </a:lnTo>
                <a:lnTo>
                  <a:pt x="1959799" y="4710083"/>
                </a:lnTo>
                <a:lnTo>
                  <a:pt x="1959799" y="4829740"/>
                </a:lnTo>
                <a:cubicBezTo>
                  <a:pt x="1959799" y="4840158"/>
                  <a:pt x="1952879" y="4845367"/>
                  <a:pt x="1939038" y="4845367"/>
                </a:cubicBezTo>
                <a:cubicBezTo>
                  <a:pt x="1925197" y="4845367"/>
                  <a:pt x="1918276" y="4840158"/>
                  <a:pt x="1918276" y="4829740"/>
                </a:cubicBezTo>
                <a:lnTo>
                  <a:pt x="1918276" y="4385489"/>
                </a:lnTo>
                <a:cubicBezTo>
                  <a:pt x="1918276" y="4375071"/>
                  <a:pt x="1925197" y="4369862"/>
                  <a:pt x="1939038" y="4369862"/>
                </a:cubicBezTo>
                <a:cubicBezTo>
                  <a:pt x="1952879" y="4369862"/>
                  <a:pt x="1959799" y="4375071"/>
                  <a:pt x="1959799" y="4385489"/>
                </a:cubicBezTo>
                <a:lnTo>
                  <a:pt x="1959799" y="4514969"/>
                </a:lnTo>
                <a:lnTo>
                  <a:pt x="2087494" y="4514969"/>
                </a:lnTo>
                <a:lnTo>
                  <a:pt x="2087494" y="4396204"/>
                </a:lnTo>
                <a:cubicBezTo>
                  <a:pt x="2087494" y="4320599"/>
                  <a:pt x="2037190" y="4282797"/>
                  <a:pt x="1936582" y="4282797"/>
                </a:cubicBezTo>
                <a:close/>
                <a:moveTo>
                  <a:pt x="1226909" y="4282797"/>
                </a:moveTo>
                <a:cubicBezTo>
                  <a:pt x="1118404" y="4282797"/>
                  <a:pt x="1064152" y="4324320"/>
                  <a:pt x="1064152" y="4407366"/>
                </a:cubicBezTo>
                <a:lnTo>
                  <a:pt x="1064152" y="4479250"/>
                </a:lnTo>
                <a:cubicBezTo>
                  <a:pt x="1064152" y="4503063"/>
                  <a:pt x="1071444" y="4524940"/>
                  <a:pt x="1086030" y="4544883"/>
                </a:cubicBezTo>
                <a:cubicBezTo>
                  <a:pt x="1100615" y="4564826"/>
                  <a:pt x="1137822" y="4603819"/>
                  <a:pt x="1197651" y="4661862"/>
                </a:cubicBezTo>
                <a:cubicBezTo>
                  <a:pt x="1228607" y="4693116"/>
                  <a:pt x="1244085" y="4720352"/>
                  <a:pt x="1244085" y="4743569"/>
                </a:cubicBezTo>
                <a:lnTo>
                  <a:pt x="1244085" y="4819471"/>
                </a:lnTo>
                <a:cubicBezTo>
                  <a:pt x="1244085" y="4834056"/>
                  <a:pt x="1235530" y="4841349"/>
                  <a:pt x="1218419" y="4841349"/>
                </a:cubicBezTo>
                <a:cubicBezTo>
                  <a:pt x="1200704" y="4841349"/>
                  <a:pt x="1191846" y="4834056"/>
                  <a:pt x="1191846" y="4819471"/>
                </a:cubicBezTo>
                <a:lnTo>
                  <a:pt x="1191846" y="4672578"/>
                </a:lnTo>
                <a:lnTo>
                  <a:pt x="1064152" y="4672578"/>
                </a:lnTo>
                <a:lnTo>
                  <a:pt x="1064152" y="4818578"/>
                </a:lnTo>
                <a:cubicBezTo>
                  <a:pt x="1064152" y="4895969"/>
                  <a:pt x="1116611" y="4934664"/>
                  <a:pt x="1221530" y="4934664"/>
                </a:cubicBezTo>
                <a:cubicBezTo>
                  <a:pt x="1330328" y="4934664"/>
                  <a:pt x="1384727" y="4892099"/>
                  <a:pt x="1384727" y="4806970"/>
                </a:cubicBezTo>
                <a:lnTo>
                  <a:pt x="1384727" y="4725263"/>
                </a:lnTo>
                <a:cubicBezTo>
                  <a:pt x="1384727" y="4696986"/>
                  <a:pt x="1376747" y="4671685"/>
                  <a:pt x="1360785" y="4649361"/>
                </a:cubicBezTo>
                <a:cubicBezTo>
                  <a:pt x="1344823" y="4627037"/>
                  <a:pt x="1307451" y="4587746"/>
                  <a:pt x="1248668" y="4531489"/>
                </a:cubicBezTo>
                <a:cubicBezTo>
                  <a:pt x="1217042" y="4499937"/>
                  <a:pt x="1201229" y="4472255"/>
                  <a:pt x="1201229" y="4448443"/>
                </a:cubicBezTo>
                <a:lnTo>
                  <a:pt x="1198544" y="4406920"/>
                </a:lnTo>
                <a:cubicBezTo>
                  <a:pt x="1198544" y="4382214"/>
                  <a:pt x="1206890" y="4369862"/>
                  <a:pt x="1223582" y="4369862"/>
                </a:cubicBezTo>
                <a:cubicBezTo>
                  <a:pt x="1237846" y="4369862"/>
                  <a:pt x="1244978" y="4376261"/>
                  <a:pt x="1244978" y="4389060"/>
                </a:cubicBezTo>
                <a:lnTo>
                  <a:pt x="1244978" y="4506932"/>
                </a:lnTo>
                <a:lnTo>
                  <a:pt x="1372673" y="4506932"/>
                </a:lnTo>
                <a:lnTo>
                  <a:pt x="1372673" y="4396204"/>
                </a:lnTo>
                <a:cubicBezTo>
                  <a:pt x="1372673" y="4320599"/>
                  <a:pt x="1324085" y="4282797"/>
                  <a:pt x="1226909" y="4282797"/>
                </a:cubicBezTo>
                <a:close/>
                <a:moveTo>
                  <a:pt x="1249889" y="3381643"/>
                </a:moveTo>
                <a:lnTo>
                  <a:pt x="1270127" y="3572738"/>
                </a:lnTo>
                <a:lnTo>
                  <a:pt x="1230732" y="3572738"/>
                </a:lnTo>
                <a:close/>
                <a:moveTo>
                  <a:pt x="1993583" y="3275380"/>
                </a:moveTo>
                <a:cubicBezTo>
                  <a:pt x="2020372" y="3275380"/>
                  <a:pt x="2033767" y="3286553"/>
                  <a:pt x="2033767" y="3308901"/>
                </a:cubicBezTo>
                <a:lnTo>
                  <a:pt x="2033767" y="3717364"/>
                </a:lnTo>
                <a:cubicBezTo>
                  <a:pt x="2033767" y="3740010"/>
                  <a:pt x="2020372" y="3751332"/>
                  <a:pt x="1993583" y="3751332"/>
                </a:cubicBezTo>
                <a:close/>
                <a:moveTo>
                  <a:pt x="1852941" y="3193227"/>
                </a:moveTo>
                <a:lnTo>
                  <a:pt x="1852941" y="3833485"/>
                </a:lnTo>
                <a:lnTo>
                  <a:pt x="2029344" y="3833485"/>
                </a:lnTo>
                <a:cubicBezTo>
                  <a:pt x="2070834" y="3833485"/>
                  <a:pt x="2105533" y="3822397"/>
                  <a:pt x="2133441" y="3800222"/>
                </a:cubicBezTo>
                <a:cubicBezTo>
                  <a:pt x="2161349" y="3778047"/>
                  <a:pt x="2175302" y="3747016"/>
                  <a:pt x="2175302" y="3707130"/>
                </a:cubicBezTo>
                <a:lnTo>
                  <a:pt x="2175302" y="3319582"/>
                </a:lnTo>
                <a:cubicBezTo>
                  <a:pt x="2175302" y="3276719"/>
                  <a:pt x="2160378" y="3244944"/>
                  <a:pt x="2130529" y="3224257"/>
                </a:cubicBezTo>
                <a:cubicBezTo>
                  <a:pt x="2100679" y="3203570"/>
                  <a:pt x="2066653" y="3193227"/>
                  <a:pt x="2028451" y="3193227"/>
                </a:cubicBezTo>
                <a:close/>
                <a:moveTo>
                  <a:pt x="1464648" y="3193227"/>
                </a:moveTo>
                <a:lnTo>
                  <a:pt x="1464648" y="3833485"/>
                </a:lnTo>
                <a:lnTo>
                  <a:pt x="1582074" y="3833485"/>
                </a:lnTo>
                <a:lnTo>
                  <a:pt x="1582074" y="3492371"/>
                </a:lnTo>
                <a:lnTo>
                  <a:pt x="1677621" y="3833485"/>
                </a:lnTo>
                <a:lnTo>
                  <a:pt x="1822282" y="3833485"/>
                </a:lnTo>
                <a:lnTo>
                  <a:pt x="1822282" y="3193227"/>
                </a:lnTo>
                <a:lnTo>
                  <a:pt x="1704857" y="3193227"/>
                </a:lnTo>
                <a:lnTo>
                  <a:pt x="1704857" y="3485227"/>
                </a:lnTo>
                <a:lnTo>
                  <a:pt x="1624490" y="3193227"/>
                </a:lnTo>
                <a:close/>
                <a:moveTo>
                  <a:pt x="1160850" y="3193227"/>
                </a:moveTo>
                <a:lnTo>
                  <a:pt x="1055668" y="3833485"/>
                </a:lnTo>
                <a:lnTo>
                  <a:pt x="1195027" y="3833485"/>
                </a:lnTo>
                <a:lnTo>
                  <a:pt x="1219047" y="3661589"/>
                </a:lnTo>
                <a:lnTo>
                  <a:pt x="1281457" y="3661589"/>
                </a:lnTo>
                <a:lnTo>
                  <a:pt x="1305198" y="3833485"/>
                </a:lnTo>
                <a:lnTo>
                  <a:pt x="1444557" y="3833485"/>
                </a:lnTo>
                <a:lnTo>
                  <a:pt x="1339179" y="3193227"/>
                </a:lnTo>
                <a:close/>
                <a:moveTo>
                  <a:pt x="2041208" y="2180005"/>
                </a:moveTo>
                <a:cubicBezTo>
                  <a:pt x="2067998" y="2180005"/>
                  <a:pt x="2081392" y="2191178"/>
                  <a:pt x="2081392" y="2213526"/>
                </a:cubicBezTo>
                <a:lnTo>
                  <a:pt x="2081392" y="2621989"/>
                </a:lnTo>
                <a:cubicBezTo>
                  <a:pt x="2081392" y="2644634"/>
                  <a:pt x="2067998" y="2655957"/>
                  <a:pt x="2041208" y="2655957"/>
                </a:cubicBezTo>
                <a:close/>
                <a:moveTo>
                  <a:pt x="2417148" y="2097852"/>
                </a:moveTo>
                <a:lnTo>
                  <a:pt x="2417148" y="2738110"/>
                </a:lnTo>
                <a:lnTo>
                  <a:pt x="2534574" y="2738110"/>
                </a:lnTo>
                <a:lnTo>
                  <a:pt x="2534574" y="2396996"/>
                </a:lnTo>
                <a:lnTo>
                  <a:pt x="2630121" y="2738110"/>
                </a:lnTo>
                <a:lnTo>
                  <a:pt x="2774782" y="2738110"/>
                </a:lnTo>
                <a:lnTo>
                  <a:pt x="2774782" y="2097852"/>
                </a:lnTo>
                <a:lnTo>
                  <a:pt x="2657357" y="2097852"/>
                </a:lnTo>
                <a:lnTo>
                  <a:pt x="2657357" y="2389852"/>
                </a:lnTo>
                <a:lnTo>
                  <a:pt x="2576990" y="2097852"/>
                </a:lnTo>
                <a:close/>
                <a:moveTo>
                  <a:pt x="2252991" y="2097852"/>
                </a:moveTo>
                <a:lnTo>
                  <a:pt x="2252991" y="2738110"/>
                </a:lnTo>
                <a:lnTo>
                  <a:pt x="2393633" y="2738110"/>
                </a:lnTo>
                <a:lnTo>
                  <a:pt x="2393633" y="2097852"/>
                </a:lnTo>
                <a:close/>
                <a:moveTo>
                  <a:pt x="1900566" y="2097852"/>
                </a:moveTo>
                <a:lnTo>
                  <a:pt x="1900566" y="2738110"/>
                </a:lnTo>
                <a:lnTo>
                  <a:pt x="2076969" y="2738110"/>
                </a:lnTo>
                <a:cubicBezTo>
                  <a:pt x="2118459" y="2738110"/>
                  <a:pt x="2153158" y="2727022"/>
                  <a:pt x="2181066" y="2704847"/>
                </a:cubicBezTo>
                <a:cubicBezTo>
                  <a:pt x="2208974" y="2682672"/>
                  <a:pt x="2222927" y="2651641"/>
                  <a:pt x="2222927" y="2611755"/>
                </a:cubicBezTo>
                <a:lnTo>
                  <a:pt x="2222927" y="2224207"/>
                </a:lnTo>
                <a:cubicBezTo>
                  <a:pt x="2222927" y="2181344"/>
                  <a:pt x="2208003" y="2149569"/>
                  <a:pt x="2178154" y="2128882"/>
                </a:cubicBezTo>
                <a:cubicBezTo>
                  <a:pt x="2148304" y="2108195"/>
                  <a:pt x="2114278" y="2097852"/>
                  <a:pt x="2076076" y="2097852"/>
                </a:cubicBezTo>
                <a:close/>
                <a:moveTo>
                  <a:pt x="1512273" y="2097852"/>
                </a:moveTo>
                <a:lnTo>
                  <a:pt x="1512273" y="2738110"/>
                </a:lnTo>
                <a:lnTo>
                  <a:pt x="1629699" y="2738110"/>
                </a:lnTo>
                <a:lnTo>
                  <a:pt x="1629699" y="2396996"/>
                </a:lnTo>
                <a:lnTo>
                  <a:pt x="1725246" y="2738110"/>
                </a:lnTo>
                <a:lnTo>
                  <a:pt x="1869907" y="2738110"/>
                </a:lnTo>
                <a:lnTo>
                  <a:pt x="1869907" y="2097852"/>
                </a:lnTo>
                <a:lnTo>
                  <a:pt x="1752482" y="2097852"/>
                </a:lnTo>
                <a:lnTo>
                  <a:pt x="1752482" y="2389852"/>
                </a:lnTo>
                <a:lnTo>
                  <a:pt x="1672115" y="2097852"/>
                </a:lnTo>
                <a:close/>
                <a:moveTo>
                  <a:pt x="1348116" y="2097852"/>
                </a:moveTo>
                <a:lnTo>
                  <a:pt x="1348116" y="2738110"/>
                </a:lnTo>
                <a:lnTo>
                  <a:pt x="1488758" y="2738110"/>
                </a:lnTo>
                <a:lnTo>
                  <a:pt x="1488758" y="2097852"/>
                </a:lnTo>
                <a:close/>
                <a:moveTo>
                  <a:pt x="1064598" y="2097852"/>
                </a:moveTo>
                <a:lnTo>
                  <a:pt x="1064598" y="2738110"/>
                </a:lnTo>
                <a:lnTo>
                  <a:pt x="1205241" y="2738110"/>
                </a:lnTo>
                <a:lnTo>
                  <a:pt x="1205241" y="2430929"/>
                </a:lnTo>
                <a:lnTo>
                  <a:pt x="1315076" y="2430929"/>
                </a:lnTo>
                <a:lnTo>
                  <a:pt x="1315076" y="2353241"/>
                </a:lnTo>
                <a:lnTo>
                  <a:pt x="1205241" y="2353241"/>
                </a:lnTo>
                <a:lnTo>
                  <a:pt x="1205241" y="2180005"/>
                </a:lnTo>
                <a:lnTo>
                  <a:pt x="1328024" y="2180005"/>
                </a:lnTo>
                <a:lnTo>
                  <a:pt x="1328024" y="2097852"/>
                </a:lnTo>
                <a:close/>
                <a:moveTo>
                  <a:pt x="3312884" y="2092047"/>
                </a:moveTo>
                <a:cubicBezTo>
                  <a:pt x="3204379" y="2092047"/>
                  <a:pt x="3150127" y="2133570"/>
                  <a:pt x="3150127" y="2216617"/>
                </a:cubicBezTo>
                <a:lnTo>
                  <a:pt x="3150127" y="2288500"/>
                </a:lnTo>
                <a:cubicBezTo>
                  <a:pt x="3150127" y="2312313"/>
                  <a:pt x="3157419" y="2334191"/>
                  <a:pt x="3172004" y="2354134"/>
                </a:cubicBezTo>
                <a:cubicBezTo>
                  <a:pt x="3186590" y="2374077"/>
                  <a:pt x="3223797" y="2413070"/>
                  <a:pt x="3283625" y="2471113"/>
                </a:cubicBezTo>
                <a:cubicBezTo>
                  <a:pt x="3314582" y="2502366"/>
                  <a:pt x="3330060" y="2529602"/>
                  <a:pt x="3330060" y="2552819"/>
                </a:cubicBezTo>
                <a:lnTo>
                  <a:pt x="3330060" y="2628722"/>
                </a:lnTo>
                <a:cubicBezTo>
                  <a:pt x="3330060" y="2643307"/>
                  <a:pt x="3321505" y="2650599"/>
                  <a:pt x="3304394" y="2650599"/>
                </a:cubicBezTo>
                <a:cubicBezTo>
                  <a:pt x="3286679" y="2650599"/>
                  <a:pt x="3277821" y="2643307"/>
                  <a:pt x="3277821" y="2628722"/>
                </a:cubicBezTo>
                <a:lnTo>
                  <a:pt x="3277821" y="2481828"/>
                </a:lnTo>
                <a:lnTo>
                  <a:pt x="3150127" y="2481828"/>
                </a:lnTo>
                <a:lnTo>
                  <a:pt x="3150127" y="2627829"/>
                </a:lnTo>
                <a:cubicBezTo>
                  <a:pt x="3150127" y="2705219"/>
                  <a:pt x="3202586" y="2743914"/>
                  <a:pt x="3307505" y="2743914"/>
                </a:cubicBezTo>
                <a:cubicBezTo>
                  <a:pt x="3416303" y="2743914"/>
                  <a:pt x="3470702" y="2701350"/>
                  <a:pt x="3470702" y="2616220"/>
                </a:cubicBezTo>
                <a:lnTo>
                  <a:pt x="3470702" y="2534513"/>
                </a:lnTo>
                <a:cubicBezTo>
                  <a:pt x="3470702" y="2506236"/>
                  <a:pt x="3462722" y="2480935"/>
                  <a:pt x="3446760" y="2458611"/>
                </a:cubicBezTo>
                <a:cubicBezTo>
                  <a:pt x="3430798" y="2436287"/>
                  <a:pt x="3393426" y="2396996"/>
                  <a:pt x="3334643" y="2340739"/>
                </a:cubicBezTo>
                <a:cubicBezTo>
                  <a:pt x="3303017" y="2309187"/>
                  <a:pt x="3287204" y="2281505"/>
                  <a:pt x="3287204" y="2257693"/>
                </a:cubicBezTo>
                <a:lnTo>
                  <a:pt x="3284518" y="2216170"/>
                </a:lnTo>
                <a:cubicBezTo>
                  <a:pt x="3284518" y="2191464"/>
                  <a:pt x="3292864" y="2179112"/>
                  <a:pt x="3309556" y="2179112"/>
                </a:cubicBezTo>
                <a:cubicBezTo>
                  <a:pt x="3323821" y="2179112"/>
                  <a:pt x="3330953" y="2185511"/>
                  <a:pt x="3330953" y="2198311"/>
                </a:cubicBezTo>
                <a:lnTo>
                  <a:pt x="3330953" y="2316182"/>
                </a:lnTo>
                <a:lnTo>
                  <a:pt x="3458647" y="2316182"/>
                </a:lnTo>
                <a:lnTo>
                  <a:pt x="3458647" y="2205454"/>
                </a:lnTo>
                <a:cubicBezTo>
                  <a:pt x="3458647" y="2129850"/>
                  <a:pt x="3410060" y="2092047"/>
                  <a:pt x="3312884" y="2092047"/>
                </a:cubicBezTo>
                <a:close/>
                <a:moveTo>
                  <a:pt x="2965282" y="2092047"/>
                </a:moveTo>
                <a:cubicBezTo>
                  <a:pt x="2859317" y="2092047"/>
                  <a:pt x="2806334" y="2133570"/>
                  <a:pt x="2806334" y="2216617"/>
                </a:cubicBezTo>
                <a:lnTo>
                  <a:pt x="2806334" y="2634526"/>
                </a:lnTo>
                <a:cubicBezTo>
                  <a:pt x="2806334" y="2672626"/>
                  <a:pt x="2818910" y="2700382"/>
                  <a:pt x="2844062" y="2717795"/>
                </a:cubicBezTo>
                <a:cubicBezTo>
                  <a:pt x="2869214" y="2735208"/>
                  <a:pt x="2898607" y="2743914"/>
                  <a:pt x="2932242" y="2743914"/>
                </a:cubicBezTo>
                <a:cubicBezTo>
                  <a:pt x="2966770" y="2743914"/>
                  <a:pt x="2999513" y="2730222"/>
                  <a:pt x="3030469" y="2702838"/>
                </a:cubicBezTo>
                <a:lnTo>
                  <a:pt x="3048775" y="2738110"/>
                </a:lnTo>
                <a:lnTo>
                  <a:pt x="3116194" y="2738110"/>
                </a:lnTo>
                <a:lnTo>
                  <a:pt x="3116194" y="2421106"/>
                </a:lnTo>
                <a:lnTo>
                  <a:pt x="2959924" y="2421106"/>
                </a:lnTo>
                <a:lnTo>
                  <a:pt x="2959924" y="2519333"/>
                </a:lnTo>
                <a:lnTo>
                  <a:pt x="2988499" y="2519333"/>
                </a:lnTo>
                <a:lnTo>
                  <a:pt x="2988499" y="2638991"/>
                </a:lnTo>
                <a:cubicBezTo>
                  <a:pt x="2988499" y="2649409"/>
                  <a:pt x="2981579" y="2654618"/>
                  <a:pt x="2967738" y="2654618"/>
                </a:cubicBezTo>
                <a:cubicBezTo>
                  <a:pt x="2953897" y="2654618"/>
                  <a:pt x="2946976" y="2649409"/>
                  <a:pt x="2946976" y="2638991"/>
                </a:cubicBezTo>
                <a:lnTo>
                  <a:pt x="2946976" y="2194739"/>
                </a:lnTo>
                <a:cubicBezTo>
                  <a:pt x="2946976" y="2184321"/>
                  <a:pt x="2953897" y="2179112"/>
                  <a:pt x="2967738" y="2179112"/>
                </a:cubicBezTo>
                <a:cubicBezTo>
                  <a:pt x="2981579" y="2179112"/>
                  <a:pt x="2988499" y="2184321"/>
                  <a:pt x="2988499" y="2194739"/>
                </a:cubicBezTo>
                <a:lnTo>
                  <a:pt x="2988499" y="2324219"/>
                </a:lnTo>
                <a:lnTo>
                  <a:pt x="3116194" y="2324219"/>
                </a:lnTo>
                <a:lnTo>
                  <a:pt x="3116194" y="2205454"/>
                </a:lnTo>
                <a:cubicBezTo>
                  <a:pt x="3116194" y="2129850"/>
                  <a:pt x="3065890" y="2092047"/>
                  <a:pt x="2965282" y="2092047"/>
                </a:cubicBezTo>
                <a:close/>
                <a:moveTo>
                  <a:pt x="0" y="0"/>
                </a:moveTo>
                <a:lnTo>
                  <a:pt x="6096000" y="0"/>
                </a:lnTo>
                <a:lnTo>
                  <a:pt x="6096000" y="6858000"/>
                </a:lnTo>
                <a:lnTo>
                  <a:pt x="0" y="6858000"/>
                </a:ln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54969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1B95F40-0098-4F19-D698-278943049F03}"/>
              </a:ext>
            </a:extLst>
          </p:cNvPr>
          <p:cNvSpPr>
            <a:spLocks noGrp="1"/>
          </p:cNvSpPr>
          <p:nvPr>
            <p:ph idx="1"/>
          </p:nvPr>
        </p:nvSpPr>
        <p:spPr>
          <a:xfrm>
            <a:off x="838200" y="575777"/>
            <a:ext cx="10515600" cy="5706446"/>
          </a:xfrm>
        </p:spPr>
        <p:txBody>
          <a:bodyPr>
            <a:normAutofit/>
          </a:bodyPr>
          <a:lstStyle/>
          <a:p>
            <a:pPr marL="0" indent="0" algn="just">
              <a:lnSpc>
                <a:spcPct val="120000"/>
              </a:lnSpc>
              <a:spcAft>
                <a:spcPts val="1200"/>
              </a:spcAft>
              <a:buNone/>
            </a:pPr>
            <a:r>
              <a:rPr lang="en-US" sz="2000" i="0" dirty="0">
                <a:solidFill>
                  <a:schemeClr val="accent1">
                    <a:lumMod val="75000"/>
                  </a:schemeClr>
                </a:solidFill>
                <a:effectLst/>
                <a:latin typeface="Times New Roman" panose="02020603050405020304" pitchFamily="18" charset="0"/>
                <a:cs typeface="Times New Roman" panose="02020603050405020304" pitchFamily="18" charset="0"/>
              </a:rPr>
              <a:t>FINDINGS AND SUGGESTIONS</a:t>
            </a:r>
          </a:p>
          <a:p>
            <a:pPr algn="just">
              <a:lnSpc>
                <a:spcPct val="120000"/>
              </a:lnSpc>
              <a:spcAft>
                <a:spcPts val="12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Geographic expansion while focusing on key regions like California, and exploring under-performing areas with growth potential, such as Michigan or Virginia. Leverage city-level insights to develop localized campaigns for mid-tier cities like Sacramento or Grand Rapids.</a:t>
            </a:r>
          </a:p>
          <a:p>
            <a:pPr algn="just">
              <a:lnSpc>
                <a:spcPct val="120000"/>
              </a:lnSpc>
              <a:spcAft>
                <a:spcPts val="12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Engage younger audiences by targeting the 20–40 year old demographic with tech-oriented promotions or budget-friendly offers, as this group represents a significant portion of customers and may have untapped potential for increased spending.</a:t>
            </a:r>
          </a:p>
          <a:p>
            <a:pPr algn="just">
              <a:lnSpc>
                <a:spcPct val="12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Boost AOV with premium offerings develop premium product tiers to appeal to older demographics with higher disposable incomes. Bundle complementary products to encourage larger purchases.</a:t>
            </a:r>
          </a:p>
          <a:p>
            <a:pPr algn="just">
              <a:lnSpc>
                <a:spcPct val="12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Personalized marketing segments customers by age, gender, and location to create personalized offers, emails, and promotions.</a:t>
            </a:r>
          </a:p>
          <a:p>
            <a:pPr algn="just">
              <a:lnSpc>
                <a:spcPct val="12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International focus enhances marketing efforts in regions such as Australia and Germany, where customer bases are substantial yet have potential for growth..</a:t>
            </a:r>
          </a:p>
        </p:txBody>
      </p:sp>
    </p:spTree>
    <p:extLst>
      <p:ext uri="{BB962C8B-B14F-4D97-AF65-F5344CB8AC3E}">
        <p14:creationId xmlns:p14="http://schemas.microsoft.com/office/powerpoint/2010/main" val="108736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2FCEA-6845-7D28-CA5B-D3CC12D7BB5A}"/>
              </a:ext>
            </a:extLst>
          </p:cNvPr>
          <p:cNvSpPr>
            <a:spLocks noGrp="1"/>
          </p:cNvSpPr>
          <p:nvPr>
            <p:ph idx="1"/>
          </p:nvPr>
        </p:nvSpPr>
        <p:spPr>
          <a:xfrm>
            <a:off x="838200" y="559293"/>
            <a:ext cx="10515600" cy="5617670"/>
          </a:xfrm>
        </p:spPr>
        <p:txBody>
          <a:bodyPr>
            <a:normAutofit/>
          </a:bodyPr>
          <a:lstStyle/>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Customer retention strategies tackle AOV decline by implementing loyalty programs and cross-selling opportunities. Provide exclusive discounts to returning customers, particularly in high-value age groups such as 60–80 years. </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Reignite post-2019 sales growth by exploring promotions, new product lines, or partnerships to drive growth.</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Concentrate on computers, accessories, and home appliances, as they lead in both sales and volume. Implement targeted campaigns to boost underperforming categories such as TV and video.</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Enhance non-USD market presence by strengthening marketing and operational efforts in the EUR and AUD regions to increase international sales.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Enhance the online store experience by leveraging its dominance through improved user experience, the introduction of loyalty programs, and the offering of exclusive online deals.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Diversify Product Portfolio Reduce dependence on a limited number of high-performing products by introducing new products or variants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Store-Specific Strategies Concentrate on underperforming regions and physical stores to enhance operations and sales.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Leverage Dominant Categories, focus on expanding Computers and Accessories, as well as Home Appliances, since they dominate both revenue and profit.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2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53EB3-87A6-F0BC-105E-1B8EBAF18524}"/>
              </a:ext>
            </a:extLst>
          </p:cNvPr>
          <p:cNvSpPr>
            <a:spLocks noGrp="1"/>
          </p:cNvSpPr>
          <p:nvPr>
            <p:ph idx="1"/>
          </p:nvPr>
        </p:nvSpPr>
        <p:spPr>
          <a:xfrm>
            <a:off x="838200" y="586596"/>
            <a:ext cx="10515600" cy="5590367"/>
          </a:xfrm>
        </p:spPr>
        <p:txBody>
          <a:bodyPr>
            <a:normAutofit/>
          </a:bodyPr>
          <a:lstStyle/>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Focus on high-performing stores. Invest in and replicate strategies from stores with high sales performance, such as store keys 9, 38, and 55.</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Address under performing categories such as target tv &amp; video and music, movies &amp; audio through marketing campaigns, bundling strategies, or price adjustments to enhance sales.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Optimize inventory for top products, maintain adequate stock levels for high-selling products like WWI desktops and laptops to meet demand and avoid revenue loss.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Expand customer interest and sales by diversifying subcategories and promoting underrepresented ones, such as projectors and audio equipment.</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Prioritize high-performing stores by investing in and replicating successful strategies from top-performing locations, such as stores with keys 9, 38, and 55.</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Improve underperforming locations by analyzing stores with low sales per square meter and implementing corrective measures, such as enhancing store layouts, optimizing stock management, or boosting promotions.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Capitalize on high-sales regions by enhancing marketing efforts and product availability in areas like the united states and the united kingdom, which lead in store count and sales.</a:t>
            </a:r>
          </a:p>
          <a:p>
            <a:pPr algn="just">
              <a:lnSpc>
                <a:spcPct val="1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Analyze the decline in sales since 2019 and develop strategies to restore growth and regain momentum.</a:t>
            </a:r>
          </a:p>
          <a:p>
            <a:pPr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p>
          <a:p>
            <a:endParaRPr lang="en-IN" dirty="0"/>
          </a:p>
        </p:txBody>
      </p:sp>
    </p:spTree>
    <p:extLst>
      <p:ext uri="{BB962C8B-B14F-4D97-AF65-F5344CB8AC3E}">
        <p14:creationId xmlns:p14="http://schemas.microsoft.com/office/powerpoint/2010/main" val="125385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CDDB3-6197-06D2-5A3C-7D003328A507}"/>
              </a:ext>
            </a:extLst>
          </p:cNvPr>
          <p:cNvSpPr>
            <a:spLocks noGrp="1"/>
          </p:cNvSpPr>
          <p:nvPr>
            <p:ph idx="1"/>
          </p:nvPr>
        </p:nvSpPr>
        <p:spPr>
          <a:xfrm>
            <a:off x="838200" y="655608"/>
            <a:ext cx="10515600" cy="5521355"/>
          </a:xfrm>
        </p:spPr>
        <p:txBody>
          <a:bodyPr/>
          <a:lstStyle/>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CONCLUSION</a:t>
            </a:r>
          </a:p>
          <a:p>
            <a:pPr marL="0" indent="0">
              <a:lnSpc>
                <a:spcPct val="100000"/>
              </a:lnSpc>
              <a:buNone/>
            </a:pPr>
            <a:r>
              <a:rPr lang="en-US" sz="1800" dirty="0">
                <a:latin typeface="Times New Roman" panose="02020603050405020304" pitchFamily="18" charset="0"/>
                <a:cs typeface="Times New Roman" panose="02020603050405020304" pitchFamily="18" charset="0"/>
              </a:rPr>
              <a:t>By leveraging these insights and strategies, Global Electronics can enhance operational efficiency, improve customer engagement, optimize product offerings, and achieve sustainable growth, solidifying its position in the competitive electronics retail market.</a:t>
            </a:r>
          </a:p>
          <a:p>
            <a:endParaRPr lang="en-IN" dirty="0"/>
          </a:p>
        </p:txBody>
      </p:sp>
    </p:spTree>
    <p:extLst>
      <p:ext uri="{BB962C8B-B14F-4D97-AF65-F5344CB8AC3E}">
        <p14:creationId xmlns:p14="http://schemas.microsoft.com/office/powerpoint/2010/main" val="128314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30F30D-E5AA-389E-913D-0F80FA2611B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20D98DF4-DAE4-344C-54AD-8A6E38ADF73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734502" y="0"/>
            <a:ext cx="12192000" cy="6858000"/>
          </a:xfrm>
          <a:prstGeom prst="rect">
            <a:avLst/>
          </a:prstGeom>
        </p:spPr>
      </p:pic>
      <p:sp>
        <p:nvSpPr>
          <p:cNvPr id="7" name="Freeform: Shape 6">
            <a:extLst>
              <a:ext uri="{FF2B5EF4-FFF2-40B4-BE49-F238E27FC236}">
                <a16:creationId xmlns:a16="http://schemas.microsoft.com/office/drawing/2014/main" id="{5B522508-ADBC-E3BD-C752-9A3BA64A496B}"/>
              </a:ext>
            </a:extLst>
          </p:cNvPr>
          <p:cNvSpPr/>
          <p:nvPr/>
        </p:nvSpPr>
        <p:spPr>
          <a:xfrm>
            <a:off x="0" y="0"/>
            <a:ext cx="12192000" cy="6858000"/>
          </a:xfrm>
          <a:custGeom>
            <a:avLst/>
            <a:gdLst/>
            <a:ahLst/>
            <a:cxnLst/>
            <a:rect l="l" t="t" r="r" b="b"/>
            <a:pathLst>
              <a:path w="12192000" h="6858000">
                <a:moveTo>
                  <a:pt x="4554969" y="3352354"/>
                </a:moveTo>
                <a:lnTo>
                  <a:pt x="4597133" y="3750470"/>
                </a:lnTo>
                <a:lnTo>
                  <a:pt x="4515060" y="3750470"/>
                </a:lnTo>
                <a:close/>
                <a:moveTo>
                  <a:pt x="8101469" y="3130973"/>
                </a:moveTo>
                <a:cubicBezTo>
                  <a:pt x="8133095" y="3130973"/>
                  <a:pt x="8148908" y="3144305"/>
                  <a:pt x="8148908" y="3170970"/>
                </a:cubicBezTo>
                <a:lnTo>
                  <a:pt x="8148908" y="4079752"/>
                </a:lnTo>
                <a:cubicBezTo>
                  <a:pt x="8148908" y="4106417"/>
                  <a:pt x="8133095" y="4119749"/>
                  <a:pt x="8101469" y="4119749"/>
                </a:cubicBezTo>
                <a:cubicBezTo>
                  <a:pt x="8068603" y="4119749"/>
                  <a:pt x="8052170" y="4106417"/>
                  <a:pt x="8052170" y="4079752"/>
                </a:cubicBezTo>
                <a:lnTo>
                  <a:pt x="8052170" y="3170970"/>
                </a:lnTo>
                <a:cubicBezTo>
                  <a:pt x="8052170" y="3144305"/>
                  <a:pt x="8068603" y="3130973"/>
                  <a:pt x="8101469" y="3130973"/>
                </a:cubicBezTo>
                <a:close/>
                <a:moveTo>
                  <a:pt x="8491436" y="2959820"/>
                </a:moveTo>
                <a:lnTo>
                  <a:pt x="8491436" y="4065799"/>
                </a:lnTo>
                <a:cubicBezTo>
                  <a:pt x="8491436" y="4150135"/>
                  <a:pt x="8525387" y="4211217"/>
                  <a:pt x="8593290" y="4249044"/>
                </a:cubicBezTo>
                <a:cubicBezTo>
                  <a:pt x="8661192" y="4286871"/>
                  <a:pt x="8741342" y="4305785"/>
                  <a:pt x="8833740" y="4305785"/>
                </a:cubicBezTo>
                <a:cubicBezTo>
                  <a:pt x="8933580" y="4305785"/>
                  <a:pt x="9015435" y="4284700"/>
                  <a:pt x="9079306" y="4242533"/>
                </a:cubicBezTo>
                <a:cubicBezTo>
                  <a:pt x="9143178" y="4200364"/>
                  <a:pt x="9175115" y="4140833"/>
                  <a:pt x="9175115" y="4063939"/>
                </a:cubicBezTo>
                <a:lnTo>
                  <a:pt x="9175115" y="2959820"/>
                </a:lnTo>
                <a:lnTo>
                  <a:pt x="8882110" y="2959820"/>
                </a:lnTo>
                <a:lnTo>
                  <a:pt x="8882110" y="4079752"/>
                </a:lnTo>
                <a:cubicBezTo>
                  <a:pt x="8882110" y="4106417"/>
                  <a:pt x="8865986" y="4119749"/>
                  <a:pt x="8833740" y="4119749"/>
                </a:cubicBezTo>
                <a:cubicBezTo>
                  <a:pt x="8800874" y="4119749"/>
                  <a:pt x="8784441" y="4106417"/>
                  <a:pt x="8784441" y="4079752"/>
                </a:cubicBezTo>
                <a:lnTo>
                  <a:pt x="8784441" y="2959820"/>
                </a:lnTo>
                <a:close/>
                <a:moveTo>
                  <a:pt x="6906082" y="2959820"/>
                </a:moveTo>
                <a:cubicBezTo>
                  <a:pt x="6980496" y="3204146"/>
                  <a:pt x="7036926" y="3384290"/>
                  <a:pt x="7075374" y="3500252"/>
                </a:cubicBezTo>
                <a:cubicBezTo>
                  <a:pt x="7120022" y="3637298"/>
                  <a:pt x="7145137" y="3729386"/>
                  <a:pt x="7150718" y="3776514"/>
                </a:cubicBezTo>
                <a:lnTo>
                  <a:pt x="7150718" y="4293692"/>
                </a:lnTo>
                <a:lnTo>
                  <a:pt x="7443723" y="4293692"/>
                </a:lnTo>
                <a:lnTo>
                  <a:pt x="7443723" y="3766283"/>
                </a:lnTo>
                <a:lnTo>
                  <a:pt x="7539531" y="3497462"/>
                </a:lnTo>
                <a:lnTo>
                  <a:pt x="7731147" y="2959820"/>
                </a:lnTo>
                <a:lnTo>
                  <a:pt x="7467486" y="2959820"/>
                </a:lnTo>
                <a:lnTo>
                  <a:pt x="7317699" y="3432771"/>
                </a:lnTo>
                <a:lnTo>
                  <a:pt x="7185730" y="2959820"/>
                </a:lnTo>
                <a:close/>
                <a:moveTo>
                  <a:pt x="5820492" y="2959820"/>
                </a:moveTo>
                <a:lnTo>
                  <a:pt x="5820492" y="4293692"/>
                </a:lnTo>
                <a:lnTo>
                  <a:pt x="6113497" y="4293692"/>
                </a:lnTo>
                <a:lnTo>
                  <a:pt x="6113497" y="3799711"/>
                </a:lnTo>
                <a:lnTo>
                  <a:pt x="6225816" y="4293692"/>
                </a:lnTo>
                <a:lnTo>
                  <a:pt x="6547889" y="4293692"/>
                </a:lnTo>
                <a:lnTo>
                  <a:pt x="6333019" y="3568155"/>
                </a:lnTo>
                <a:lnTo>
                  <a:pt x="6513473" y="2959820"/>
                </a:lnTo>
                <a:lnTo>
                  <a:pt x="6241804" y="2959820"/>
                </a:lnTo>
                <a:lnTo>
                  <a:pt x="6113497" y="3405462"/>
                </a:lnTo>
                <a:lnTo>
                  <a:pt x="6113497" y="2959820"/>
                </a:lnTo>
                <a:close/>
                <a:moveTo>
                  <a:pt x="5007146" y="2959820"/>
                </a:moveTo>
                <a:lnTo>
                  <a:pt x="5007146" y="4293692"/>
                </a:lnTo>
                <a:lnTo>
                  <a:pt x="5251783" y="4293692"/>
                </a:lnTo>
                <a:lnTo>
                  <a:pt x="5251783" y="3583038"/>
                </a:lnTo>
                <a:lnTo>
                  <a:pt x="5450841" y="4293692"/>
                </a:lnTo>
                <a:lnTo>
                  <a:pt x="5752217" y="4293692"/>
                </a:lnTo>
                <a:lnTo>
                  <a:pt x="5752217" y="2959820"/>
                </a:lnTo>
                <a:lnTo>
                  <a:pt x="5507581" y="2959820"/>
                </a:lnTo>
                <a:lnTo>
                  <a:pt x="5507581" y="3568155"/>
                </a:lnTo>
                <a:lnTo>
                  <a:pt x="5340149" y="2959820"/>
                </a:lnTo>
                <a:close/>
                <a:moveTo>
                  <a:pt x="4369472" y="2959820"/>
                </a:moveTo>
                <a:lnTo>
                  <a:pt x="4150343" y="4293692"/>
                </a:lnTo>
                <a:lnTo>
                  <a:pt x="4440675" y="4293692"/>
                </a:lnTo>
                <a:lnTo>
                  <a:pt x="4490715" y="3935575"/>
                </a:lnTo>
                <a:lnTo>
                  <a:pt x="4620736" y="3935575"/>
                </a:lnTo>
                <a:lnTo>
                  <a:pt x="4670195" y="4293692"/>
                </a:lnTo>
                <a:lnTo>
                  <a:pt x="4960526" y="4293692"/>
                </a:lnTo>
                <a:lnTo>
                  <a:pt x="4740990" y="2959820"/>
                </a:lnTo>
                <a:close/>
                <a:moveTo>
                  <a:pt x="3440396" y="2959820"/>
                </a:moveTo>
                <a:lnTo>
                  <a:pt x="3440396" y="4293692"/>
                </a:lnTo>
                <a:lnTo>
                  <a:pt x="3733401" y="4293692"/>
                </a:lnTo>
                <a:lnTo>
                  <a:pt x="3733401" y="3653731"/>
                </a:lnTo>
                <a:lnTo>
                  <a:pt x="3815257" y="3653731"/>
                </a:lnTo>
                <a:lnTo>
                  <a:pt x="3815257" y="4293692"/>
                </a:lnTo>
                <a:lnTo>
                  <a:pt x="4108262" y="4293692"/>
                </a:lnTo>
                <a:lnTo>
                  <a:pt x="4108262" y="2959820"/>
                </a:lnTo>
                <a:lnTo>
                  <a:pt x="3815257" y="2959820"/>
                </a:lnTo>
                <a:lnTo>
                  <a:pt x="3815257" y="3491881"/>
                </a:lnTo>
                <a:lnTo>
                  <a:pt x="3733401" y="3491881"/>
                </a:lnTo>
                <a:lnTo>
                  <a:pt x="3733401" y="2959820"/>
                </a:lnTo>
                <a:close/>
                <a:moveTo>
                  <a:pt x="2768995" y="2959820"/>
                </a:moveTo>
                <a:lnTo>
                  <a:pt x="2768995" y="3133763"/>
                </a:lnTo>
                <a:lnTo>
                  <a:pt x="2932706" y="3133763"/>
                </a:lnTo>
                <a:lnTo>
                  <a:pt x="2932706" y="4293692"/>
                </a:lnTo>
                <a:lnTo>
                  <a:pt x="3225711" y="4293692"/>
                </a:lnTo>
                <a:lnTo>
                  <a:pt x="3225711" y="3133763"/>
                </a:lnTo>
                <a:lnTo>
                  <a:pt x="3389422" y="3133763"/>
                </a:lnTo>
                <a:lnTo>
                  <a:pt x="3389422" y="2959820"/>
                </a:lnTo>
                <a:close/>
                <a:moveTo>
                  <a:pt x="8102864" y="2947728"/>
                </a:moveTo>
                <a:cubicBezTo>
                  <a:pt x="7878692" y="2947728"/>
                  <a:pt x="7766606" y="3034234"/>
                  <a:pt x="7766606" y="3207247"/>
                </a:cubicBezTo>
                <a:lnTo>
                  <a:pt x="7766606" y="4065799"/>
                </a:lnTo>
                <a:cubicBezTo>
                  <a:pt x="7766606" y="4225789"/>
                  <a:pt x="7878072" y="4305785"/>
                  <a:pt x="8101004" y="4305785"/>
                </a:cubicBezTo>
                <a:cubicBezTo>
                  <a:pt x="8200087" y="4305785"/>
                  <a:pt x="8280436" y="4284856"/>
                  <a:pt x="8342050" y="4242998"/>
                </a:cubicBezTo>
                <a:cubicBezTo>
                  <a:pt x="8403664" y="4201140"/>
                  <a:pt x="8434472" y="4141453"/>
                  <a:pt x="8434472" y="4063939"/>
                </a:cubicBezTo>
                <a:lnTo>
                  <a:pt x="8434472" y="3205387"/>
                </a:lnTo>
                <a:cubicBezTo>
                  <a:pt x="8434472" y="3033614"/>
                  <a:pt x="8323936" y="2947728"/>
                  <a:pt x="8102864" y="2947728"/>
                </a:cubicBezTo>
                <a:close/>
                <a:moveTo>
                  <a:pt x="0" y="0"/>
                </a:moveTo>
                <a:lnTo>
                  <a:pt x="12192000" y="0"/>
                </a:lnTo>
                <a:lnTo>
                  <a:pt x="12192000" y="6858000"/>
                </a:lnTo>
                <a:lnTo>
                  <a:pt x="0" y="685800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Rectangle 16">
            <a:extLst>
              <a:ext uri="{FF2B5EF4-FFF2-40B4-BE49-F238E27FC236}">
                <a16:creationId xmlns:a16="http://schemas.microsoft.com/office/drawing/2014/main" id="{5E1E0DE3-21E3-A961-591A-349B716D5AEE}"/>
              </a:ext>
            </a:extLst>
          </p:cNvPr>
          <p:cNvSpPr/>
          <p:nvPr/>
        </p:nvSpPr>
        <p:spPr>
          <a:xfrm>
            <a:off x="12626502" y="2198451"/>
            <a:ext cx="108000" cy="2568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56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6 -3.7037E-7 L -0.96836 0.0169 " pathEditMode="relative" rAng="0" ptsTypes="AA">
                                      <p:cBhvr>
                                        <p:cTn id="6" dur="7000" fill="hold"/>
                                        <p:tgtEl>
                                          <p:spTgt spid="17"/>
                                        </p:tgtEl>
                                        <p:attrNameLst>
                                          <p:attrName>ppt_x</p:attrName>
                                          <p:attrName>ppt_y</p:attrName>
                                        </p:attrNameLst>
                                      </p:cBhvr>
                                      <p:rCtr x="-48424" y="833"/>
                                    </p:animMotion>
                                  </p:childTnLst>
                                </p:cTn>
                              </p:par>
                              <p:par>
                                <p:cTn id="7" presetID="35" presetClass="path" presetSubtype="0" accel="50000" decel="50000" fill="hold" nodeType="withEffect">
                                  <p:stCondLst>
                                    <p:cond delay="0"/>
                                  </p:stCondLst>
                                  <p:childTnLst>
                                    <p:animMotion origin="layout" path="M -1.25E-6 0 L -0.97487 0 " pathEditMode="relative" rAng="0" ptsTypes="AA">
                                      <p:cBhvr>
                                        <p:cTn id="8" dur="7000" fill="hold"/>
                                        <p:tgtEl>
                                          <p:spTgt spid="16"/>
                                        </p:tgtEl>
                                        <p:attrNameLst>
                                          <p:attrName>ppt_x</p:attrName>
                                          <p:attrName>ppt_y</p:attrName>
                                        </p:attrNameLst>
                                      </p:cBhvr>
                                      <p:rCtr x="-4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6F9FAA-66E0-BF1E-EB4D-5C2939C40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196E5534-1AEB-F71F-4EE5-5F1FACDFDF83}"/>
              </a:ext>
            </a:extLst>
          </p:cNvPr>
          <p:cNvSpPr/>
          <p:nvPr/>
        </p:nvSpPr>
        <p:spPr>
          <a:xfrm>
            <a:off x="0" y="0"/>
            <a:ext cx="6096000" cy="6858000"/>
          </a:xfrm>
          <a:custGeom>
            <a:avLst/>
            <a:gdLst/>
            <a:ahLst/>
            <a:cxnLst/>
            <a:rect l="l" t="t" r="r" b="b"/>
            <a:pathLst>
              <a:path w="6096000" h="6858000">
                <a:moveTo>
                  <a:pt x="3722882" y="4395995"/>
                </a:moveTo>
                <a:lnTo>
                  <a:pt x="3741434" y="4571166"/>
                </a:lnTo>
                <a:lnTo>
                  <a:pt x="3705321" y="4571166"/>
                </a:lnTo>
                <a:close/>
                <a:moveTo>
                  <a:pt x="2459480" y="4307182"/>
                </a:moveTo>
                <a:cubicBezTo>
                  <a:pt x="2488130" y="4307182"/>
                  <a:pt x="2502454" y="4317551"/>
                  <a:pt x="2502454" y="4338287"/>
                </a:cubicBezTo>
                <a:lnTo>
                  <a:pt x="2502454" y="4479079"/>
                </a:lnTo>
                <a:cubicBezTo>
                  <a:pt x="2502454" y="4499815"/>
                  <a:pt x="2488130" y="4510184"/>
                  <a:pt x="2459480" y="4510184"/>
                </a:cubicBezTo>
                <a:close/>
                <a:moveTo>
                  <a:pt x="4518294" y="4298587"/>
                </a:moveTo>
                <a:cubicBezTo>
                  <a:pt x="4532209" y="4298587"/>
                  <a:pt x="4539167" y="4304454"/>
                  <a:pt x="4539167" y="4316186"/>
                </a:cubicBezTo>
                <a:lnTo>
                  <a:pt x="4539167" y="4716050"/>
                </a:lnTo>
                <a:cubicBezTo>
                  <a:pt x="4539167" y="4727783"/>
                  <a:pt x="4532209" y="4733649"/>
                  <a:pt x="4518294" y="4733649"/>
                </a:cubicBezTo>
                <a:cubicBezTo>
                  <a:pt x="4503833" y="4733649"/>
                  <a:pt x="4496602" y="4727783"/>
                  <a:pt x="4496602" y="4716050"/>
                </a:cubicBezTo>
                <a:lnTo>
                  <a:pt x="4496602" y="4316186"/>
                </a:lnTo>
                <a:cubicBezTo>
                  <a:pt x="4496602" y="4304454"/>
                  <a:pt x="4503833" y="4298587"/>
                  <a:pt x="4518294" y="4298587"/>
                </a:cubicBezTo>
                <a:close/>
                <a:moveTo>
                  <a:pt x="2778717" y="4298587"/>
                </a:moveTo>
                <a:cubicBezTo>
                  <a:pt x="2805183" y="4298587"/>
                  <a:pt x="2818416" y="4308845"/>
                  <a:pt x="2818416" y="4329360"/>
                </a:cubicBezTo>
                <a:lnTo>
                  <a:pt x="2818416" y="4426199"/>
                </a:lnTo>
                <a:cubicBezTo>
                  <a:pt x="2818416" y="4446991"/>
                  <a:pt x="2805183" y="4457387"/>
                  <a:pt x="2778717" y="4457387"/>
                </a:cubicBezTo>
                <a:close/>
                <a:moveTo>
                  <a:pt x="2131017" y="4298587"/>
                </a:moveTo>
                <a:cubicBezTo>
                  <a:pt x="2157483" y="4298587"/>
                  <a:pt x="2170716" y="4308845"/>
                  <a:pt x="2170716" y="4329360"/>
                </a:cubicBezTo>
                <a:lnTo>
                  <a:pt x="2170716" y="4426199"/>
                </a:lnTo>
                <a:cubicBezTo>
                  <a:pt x="2170716" y="4446991"/>
                  <a:pt x="2157483" y="4457387"/>
                  <a:pt x="2131017" y="4457387"/>
                </a:cubicBezTo>
                <a:close/>
                <a:moveTo>
                  <a:pt x="4696032" y="4223280"/>
                </a:moveTo>
                <a:lnTo>
                  <a:pt x="4696032" y="4810184"/>
                </a:lnTo>
                <a:lnTo>
                  <a:pt x="4803672" y="4810184"/>
                </a:lnTo>
                <a:lnTo>
                  <a:pt x="4803672" y="4497496"/>
                </a:lnTo>
                <a:lnTo>
                  <a:pt x="4891257" y="4810184"/>
                </a:lnTo>
                <a:lnTo>
                  <a:pt x="5023863" y="4810184"/>
                </a:lnTo>
                <a:lnTo>
                  <a:pt x="5023863" y="4223280"/>
                </a:lnTo>
                <a:lnTo>
                  <a:pt x="4916223" y="4223280"/>
                </a:lnTo>
                <a:lnTo>
                  <a:pt x="4916223" y="4490948"/>
                </a:lnTo>
                <a:lnTo>
                  <a:pt x="4842553" y="4223280"/>
                </a:lnTo>
                <a:close/>
                <a:moveTo>
                  <a:pt x="4217736" y="4223280"/>
                </a:moveTo>
                <a:lnTo>
                  <a:pt x="4217736" y="4810184"/>
                </a:lnTo>
                <a:lnTo>
                  <a:pt x="4346658" y="4810184"/>
                </a:lnTo>
                <a:lnTo>
                  <a:pt x="4346658" y="4223280"/>
                </a:lnTo>
                <a:close/>
                <a:moveTo>
                  <a:pt x="3920414" y="4223280"/>
                </a:moveTo>
                <a:lnTo>
                  <a:pt x="3920414" y="4299815"/>
                </a:lnTo>
                <a:lnTo>
                  <a:pt x="3992447" y="4299815"/>
                </a:lnTo>
                <a:lnTo>
                  <a:pt x="3992447" y="4810184"/>
                </a:lnTo>
                <a:lnTo>
                  <a:pt x="4121369" y="4810184"/>
                </a:lnTo>
                <a:lnTo>
                  <a:pt x="4121369" y="4299815"/>
                </a:lnTo>
                <a:lnTo>
                  <a:pt x="4193402" y="4299815"/>
                </a:lnTo>
                <a:lnTo>
                  <a:pt x="4193402" y="4223280"/>
                </a:lnTo>
                <a:close/>
                <a:moveTo>
                  <a:pt x="3641263" y="4223280"/>
                </a:moveTo>
                <a:lnTo>
                  <a:pt x="3544846" y="4810184"/>
                </a:lnTo>
                <a:lnTo>
                  <a:pt x="3672592" y="4810184"/>
                </a:lnTo>
                <a:lnTo>
                  <a:pt x="3694610" y="4652612"/>
                </a:lnTo>
                <a:lnTo>
                  <a:pt x="3751819" y="4652612"/>
                </a:lnTo>
                <a:lnTo>
                  <a:pt x="3773581" y="4810184"/>
                </a:lnTo>
                <a:lnTo>
                  <a:pt x="3901327" y="4810184"/>
                </a:lnTo>
                <a:lnTo>
                  <a:pt x="3804731" y="4223280"/>
                </a:lnTo>
                <a:close/>
                <a:moveTo>
                  <a:pt x="3253664" y="4223280"/>
                </a:moveTo>
                <a:lnTo>
                  <a:pt x="3253664" y="4299815"/>
                </a:lnTo>
                <a:lnTo>
                  <a:pt x="3325697" y="4299815"/>
                </a:lnTo>
                <a:lnTo>
                  <a:pt x="3325697" y="4810184"/>
                </a:lnTo>
                <a:lnTo>
                  <a:pt x="3454619" y="4810184"/>
                </a:lnTo>
                <a:lnTo>
                  <a:pt x="3454619" y="4299815"/>
                </a:lnTo>
                <a:lnTo>
                  <a:pt x="3526652" y="4299815"/>
                </a:lnTo>
                <a:lnTo>
                  <a:pt x="3526652" y="4223280"/>
                </a:lnTo>
                <a:close/>
                <a:moveTo>
                  <a:pt x="2981532" y="4223280"/>
                </a:moveTo>
                <a:lnTo>
                  <a:pt x="2981532" y="4810184"/>
                </a:lnTo>
                <a:lnTo>
                  <a:pt x="3233647" y="4810184"/>
                </a:lnTo>
                <a:lnTo>
                  <a:pt x="3233647" y="4734877"/>
                </a:lnTo>
                <a:lnTo>
                  <a:pt x="3110454" y="4734877"/>
                </a:lnTo>
                <a:lnTo>
                  <a:pt x="3110454" y="4528601"/>
                </a:lnTo>
                <a:lnTo>
                  <a:pt x="3220141" y="4528601"/>
                </a:lnTo>
                <a:lnTo>
                  <a:pt x="3220141" y="4457387"/>
                </a:lnTo>
                <a:lnTo>
                  <a:pt x="3110454" y="4457387"/>
                </a:lnTo>
                <a:lnTo>
                  <a:pt x="3110454" y="4298587"/>
                </a:lnTo>
                <a:lnTo>
                  <a:pt x="3232010" y="4298587"/>
                </a:lnTo>
                <a:lnTo>
                  <a:pt x="3232010" y="4223280"/>
                </a:lnTo>
                <a:close/>
                <a:moveTo>
                  <a:pt x="2649794" y="4223280"/>
                </a:moveTo>
                <a:lnTo>
                  <a:pt x="2649794" y="4810184"/>
                </a:lnTo>
                <a:lnTo>
                  <a:pt x="2778717" y="4810184"/>
                </a:lnTo>
                <a:lnTo>
                  <a:pt x="2778717" y="4528601"/>
                </a:lnTo>
                <a:cubicBezTo>
                  <a:pt x="2805456" y="4528601"/>
                  <a:pt x="2818826" y="4538560"/>
                  <a:pt x="2818826" y="4558478"/>
                </a:cubicBezTo>
                <a:cubicBezTo>
                  <a:pt x="2818826" y="4559570"/>
                  <a:pt x="2818416" y="4584536"/>
                  <a:pt x="2817598" y="4633376"/>
                </a:cubicBezTo>
                <a:lnTo>
                  <a:pt x="2816779" y="4668574"/>
                </a:lnTo>
                <a:lnTo>
                  <a:pt x="2816779" y="4669393"/>
                </a:lnTo>
                <a:cubicBezTo>
                  <a:pt x="2816779" y="4747155"/>
                  <a:pt x="2823737" y="4794359"/>
                  <a:pt x="2837652" y="4811003"/>
                </a:cubicBezTo>
                <a:lnTo>
                  <a:pt x="2966575" y="4811003"/>
                </a:lnTo>
                <a:cubicBezTo>
                  <a:pt x="2950476" y="4798452"/>
                  <a:pt x="2942427" y="4745246"/>
                  <a:pt x="2942427" y="4651384"/>
                </a:cubicBezTo>
                <a:lnTo>
                  <a:pt x="2944474" y="4587128"/>
                </a:lnTo>
                <a:cubicBezTo>
                  <a:pt x="2944474" y="4535013"/>
                  <a:pt x="2917734" y="4502680"/>
                  <a:pt x="2864255" y="4490129"/>
                </a:cubicBezTo>
                <a:cubicBezTo>
                  <a:pt x="2917462" y="4474031"/>
                  <a:pt x="2944065" y="4443199"/>
                  <a:pt x="2944065" y="4397632"/>
                </a:cubicBezTo>
                <a:lnTo>
                  <a:pt x="2944065" y="4327237"/>
                </a:lnTo>
                <a:cubicBezTo>
                  <a:pt x="2944065" y="4291220"/>
                  <a:pt x="2930627" y="4264890"/>
                  <a:pt x="2903751" y="4248246"/>
                </a:cubicBezTo>
                <a:cubicBezTo>
                  <a:pt x="2876875" y="4231602"/>
                  <a:pt x="2845292" y="4223280"/>
                  <a:pt x="2809003" y="4223280"/>
                </a:cubicBezTo>
                <a:close/>
                <a:moveTo>
                  <a:pt x="2333832" y="4223280"/>
                </a:moveTo>
                <a:lnTo>
                  <a:pt x="2333832" y="4810184"/>
                </a:lnTo>
                <a:lnTo>
                  <a:pt x="2459480" y="4810184"/>
                </a:lnTo>
                <a:lnTo>
                  <a:pt x="2459480" y="4594086"/>
                </a:lnTo>
                <a:cubicBezTo>
                  <a:pt x="2529330" y="4595177"/>
                  <a:pt x="2574896" y="4587742"/>
                  <a:pt x="2596179" y="4571780"/>
                </a:cubicBezTo>
                <a:cubicBezTo>
                  <a:pt x="2617461" y="4555818"/>
                  <a:pt x="2628102" y="4528601"/>
                  <a:pt x="2628102" y="4490129"/>
                </a:cubicBezTo>
                <a:lnTo>
                  <a:pt x="2628102" y="4327237"/>
                </a:lnTo>
                <a:cubicBezTo>
                  <a:pt x="2628102" y="4285218"/>
                  <a:pt x="2615074" y="4257387"/>
                  <a:pt x="2589016" y="4243744"/>
                </a:cubicBezTo>
                <a:cubicBezTo>
                  <a:pt x="2562959" y="4230102"/>
                  <a:pt x="2523055" y="4223280"/>
                  <a:pt x="2469303" y="4223280"/>
                </a:cubicBezTo>
                <a:close/>
                <a:moveTo>
                  <a:pt x="2002094" y="4223280"/>
                </a:moveTo>
                <a:lnTo>
                  <a:pt x="2002094" y="4810184"/>
                </a:lnTo>
                <a:lnTo>
                  <a:pt x="2131017" y="4810184"/>
                </a:lnTo>
                <a:lnTo>
                  <a:pt x="2131017" y="4528601"/>
                </a:lnTo>
                <a:cubicBezTo>
                  <a:pt x="2157756" y="4528601"/>
                  <a:pt x="2171126" y="4538560"/>
                  <a:pt x="2171126" y="4558478"/>
                </a:cubicBezTo>
                <a:cubicBezTo>
                  <a:pt x="2171126" y="4559570"/>
                  <a:pt x="2170716" y="4584536"/>
                  <a:pt x="2169898" y="4633376"/>
                </a:cubicBezTo>
                <a:lnTo>
                  <a:pt x="2169079" y="4668574"/>
                </a:lnTo>
                <a:lnTo>
                  <a:pt x="2169079" y="4669393"/>
                </a:lnTo>
                <a:cubicBezTo>
                  <a:pt x="2169079" y="4747155"/>
                  <a:pt x="2176037" y="4794359"/>
                  <a:pt x="2189952" y="4811003"/>
                </a:cubicBezTo>
                <a:lnTo>
                  <a:pt x="2318875" y="4811003"/>
                </a:lnTo>
                <a:cubicBezTo>
                  <a:pt x="2302776" y="4798452"/>
                  <a:pt x="2294728" y="4745246"/>
                  <a:pt x="2294728" y="4651384"/>
                </a:cubicBezTo>
                <a:lnTo>
                  <a:pt x="2296774" y="4587128"/>
                </a:lnTo>
                <a:cubicBezTo>
                  <a:pt x="2296774" y="4535013"/>
                  <a:pt x="2270034" y="4502680"/>
                  <a:pt x="2216556" y="4490129"/>
                </a:cubicBezTo>
                <a:cubicBezTo>
                  <a:pt x="2269761" y="4474031"/>
                  <a:pt x="2296364" y="4443199"/>
                  <a:pt x="2296364" y="4397632"/>
                </a:cubicBezTo>
                <a:lnTo>
                  <a:pt x="2296364" y="4327237"/>
                </a:lnTo>
                <a:cubicBezTo>
                  <a:pt x="2296364" y="4291220"/>
                  <a:pt x="2282926" y="4264890"/>
                  <a:pt x="2256051" y="4248246"/>
                </a:cubicBezTo>
                <a:cubicBezTo>
                  <a:pt x="2229175" y="4231602"/>
                  <a:pt x="2197592" y="4223280"/>
                  <a:pt x="2161303" y="4223280"/>
                </a:cubicBezTo>
                <a:close/>
                <a:moveTo>
                  <a:pt x="1724232" y="4223280"/>
                </a:moveTo>
                <a:lnTo>
                  <a:pt x="1724232" y="4810184"/>
                </a:lnTo>
                <a:lnTo>
                  <a:pt x="1976347" y="4810184"/>
                </a:lnTo>
                <a:lnTo>
                  <a:pt x="1976347" y="4734877"/>
                </a:lnTo>
                <a:lnTo>
                  <a:pt x="1853154" y="4734877"/>
                </a:lnTo>
                <a:lnTo>
                  <a:pt x="1853154" y="4528601"/>
                </a:lnTo>
                <a:lnTo>
                  <a:pt x="1962841" y="4528601"/>
                </a:lnTo>
                <a:lnTo>
                  <a:pt x="1962841" y="4457387"/>
                </a:lnTo>
                <a:lnTo>
                  <a:pt x="1853154" y="4457387"/>
                </a:lnTo>
                <a:lnTo>
                  <a:pt x="1853154" y="4298587"/>
                </a:lnTo>
                <a:lnTo>
                  <a:pt x="1974710" y="4298587"/>
                </a:lnTo>
                <a:lnTo>
                  <a:pt x="1974710" y="4223280"/>
                </a:lnTo>
                <a:close/>
                <a:moveTo>
                  <a:pt x="1424864" y="4223280"/>
                </a:moveTo>
                <a:lnTo>
                  <a:pt x="1424864" y="4299815"/>
                </a:lnTo>
                <a:lnTo>
                  <a:pt x="1496897" y="4299815"/>
                </a:lnTo>
                <a:lnTo>
                  <a:pt x="1496897" y="4810184"/>
                </a:lnTo>
                <a:lnTo>
                  <a:pt x="1625819" y="4810184"/>
                </a:lnTo>
                <a:lnTo>
                  <a:pt x="1625819" y="4299815"/>
                </a:lnTo>
                <a:lnTo>
                  <a:pt x="1697852" y="4299815"/>
                </a:lnTo>
                <a:lnTo>
                  <a:pt x="1697852" y="4223280"/>
                </a:lnTo>
                <a:close/>
                <a:moveTo>
                  <a:pt x="1076532" y="4223280"/>
                </a:moveTo>
                <a:lnTo>
                  <a:pt x="1076532" y="4810184"/>
                </a:lnTo>
                <a:lnTo>
                  <a:pt x="1184172" y="4810184"/>
                </a:lnTo>
                <a:lnTo>
                  <a:pt x="1184172" y="4497496"/>
                </a:lnTo>
                <a:lnTo>
                  <a:pt x="1271757" y="4810184"/>
                </a:lnTo>
                <a:lnTo>
                  <a:pt x="1404363" y="4810184"/>
                </a:lnTo>
                <a:lnTo>
                  <a:pt x="1404363" y="4223280"/>
                </a:lnTo>
                <a:lnTo>
                  <a:pt x="1296723" y="4223280"/>
                </a:lnTo>
                <a:lnTo>
                  <a:pt x="1296723" y="4490948"/>
                </a:lnTo>
                <a:lnTo>
                  <a:pt x="1223053" y="4223280"/>
                </a:lnTo>
                <a:close/>
                <a:moveTo>
                  <a:pt x="922086" y="4223280"/>
                </a:moveTo>
                <a:lnTo>
                  <a:pt x="922086" y="4810184"/>
                </a:lnTo>
                <a:lnTo>
                  <a:pt x="1051008" y="4810184"/>
                </a:lnTo>
                <a:lnTo>
                  <a:pt x="1051008" y="4223280"/>
                </a:lnTo>
                <a:close/>
                <a:moveTo>
                  <a:pt x="4518908" y="4217960"/>
                </a:moveTo>
                <a:cubicBezTo>
                  <a:pt x="4420272" y="4217960"/>
                  <a:pt x="4370954" y="4256023"/>
                  <a:pt x="4370954" y="4332148"/>
                </a:cubicBezTo>
                <a:lnTo>
                  <a:pt x="4370954" y="4709911"/>
                </a:lnTo>
                <a:cubicBezTo>
                  <a:pt x="4370954" y="4780307"/>
                  <a:pt x="4419999" y="4815505"/>
                  <a:pt x="4518089" y="4815505"/>
                </a:cubicBezTo>
                <a:cubicBezTo>
                  <a:pt x="4561686" y="4815505"/>
                  <a:pt x="4597039" y="4806296"/>
                  <a:pt x="4624150" y="4787878"/>
                </a:cubicBezTo>
                <a:cubicBezTo>
                  <a:pt x="4651260" y="4769461"/>
                  <a:pt x="4664815" y="4743199"/>
                  <a:pt x="4664815" y="4709093"/>
                </a:cubicBezTo>
                <a:lnTo>
                  <a:pt x="4664815" y="4331330"/>
                </a:lnTo>
                <a:cubicBezTo>
                  <a:pt x="4664815" y="4255750"/>
                  <a:pt x="4616179" y="4217960"/>
                  <a:pt x="4518908" y="4217960"/>
                </a:cubicBezTo>
                <a:close/>
                <a:moveTo>
                  <a:pt x="3025839" y="3209538"/>
                </a:moveTo>
                <a:cubicBezTo>
                  <a:pt x="2988347" y="3209538"/>
                  <a:pt x="2956261" y="3219088"/>
                  <a:pt x="2929579" y="3238187"/>
                </a:cubicBezTo>
                <a:cubicBezTo>
                  <a:pt x="2902897" y="3257287"/>
                  <a:pt x="2889556" y="3282662"/>
                  <a:pt x="2889556" y="3314313"/>
                </a:cubicBezTo>
                <a:lnTo>
                  <a:pt x="2889556" y="3400670"/>
                </a:lnTo>
                <a:cubicBezTo>
                  <a:pt x="2889556" y="3439961"/>
                  <a:pt x="2913976" y="3467928"/>
                  <a:pt x="2962817" y="3484572"/>
                </a:cubicBezTo>
                <a:cubicBezTo>
                  <a:pt x="2911521" y="3496305"/>
                  <a:pt x="2885873" y="3528092"/>
                  <a:pt x="2885873" y="3579934"/>
                </a:cubicBezTo>
                <a:lnTo>
                  <a:pt x="2885873" y="3690029"/>
                </a:lnTo>
                <a:cubicBezTo>
                  <a:pt x="2885873" y="3730684"/>
                  <a:pt x="2900354" y="3760357"/>
                  <a:pt x="2929317" y="3779047"/>
                </a:cubicBezTo>
                <a:cubicBezTo>
                  <a:pt x="2958280" y="3797737"/>
                  <a:pt x="2992434" y="3807083"/>
                  <a:pt x="3031780" y="3807083"/>
                </a:cubicBezTo>
                <a:cubicBezTo>
                  <a:pt x="3071672" y="3807083"/>
                  <a:pt x="3105690" y="3798761"/>
                  <a:pt x="3133834" y="3782117"/>
                </a:cubicBezTo>
                <a:cubicBezTo>
                  <a:pt x="3161978" y="3765473"/>
                  <a:pt x="3176050" y="3742280"/>
                  <a:pt x="3176050" y="3712540"/>
                </a:cubicBezTo>
                <a:lnTo>
                  <a:pt x="3176050" y="3638051"/>
                </a:lnTo>
                <a:lnTo>
                  <a:pt x="3218206" y="3638051"/>
                </a:lnTo>
                <a:lnTo>
                  <a:pt x="3218206" y="3570930"/>
                </a:lnTo>
                <a:lnTo>
                  <a:pt x="3055723" y="3570930"/>
                </a:lnTo>
                <a:lnTo>
                  <a:pt x="3055723" y="3700671"/>
                </a:lnTo>
                <a:cubicBezTo>
                  <a:pt x="3055723" y="3717042"/>
                  <a:pt x="3047742" y="3725227"/>
                  <a:pt x="3031780" y="3725227"/>
                </a:cubicBezTo>
                <a:cubicBezTo>
                  <a:pt x="3016091" y="3725227"/>
                  <a:pt x="3008247" y="3717042"/>
                  <a:pt x="3008247" y="3700671"/>
                </a:cubicBezTo>
                <a:lnTo>
                  <a:pt x="3008247" y="3559879"/>
                </a:lnTo>
                <a:cubicBezTo>
                  <a:pt x="3008247" y="3539961"/>
                  <a:pt x="3011316" y="3528160"/>
                  <a:pt x="3017455" y="3524477"/>
                </a:cubicBezTo>
                <a:cubicBezTo>
                  <a:pt x="3023594" y="3520793"/>
                  <a:pt x="3036214" y="3518951"/>
                  <a:pt x="3055313" y="3518951"/>
                </a:cubicBezTo>
                <a:lnTo>
                  <a:pt x="3055313" y="3447737"/>
                </a:lnTo>
                <a:cubicBezTo>
                  <a:pt x="3036214" y="3447737"/>
                  <a:pt x="3023321" y="3445486"/>
                  <a:pt x="3016637" y="3440984"/>
                </a:cubicBezTo>
                <a:cubicBezTo>
                  <a:pt x="3009952" y="3436482"/>
                  <a:pt x="3006609" y="3425227"/>
                  <a:pt x="3006609" y="3407219"/>
                </a:cubicBezTo>
                <a:lnTo>
                  <a:pt x="3006609" y="3314313"/>
                </a:lnTo>
                <a:cubicBezTo>
                  <a:pt x="3006609" y="3298214"/>
                  <a:pt x="3014450" y="3290165"/>
                  <a:pt x="3030130" y="3290165"/>
                </a:cubicBezTo>
                <a:cubicBezTo>
                  <a:pt x="3047465" y="3290165"/>
                  <a:pt x="3056132" y="3306537"/>
                  <a:pt x="3056132" y="3339279"/>
                </a:cubicBezTo>
                <a:lnTo>
                  <a:pt x="3053676" y="3387983"/>
                </a:lnTo>
                <a:lnTo>
                  <a:pt x="3164590" y="3387983"/>
                </a:lnTo>
                <a:lnTo>
                  <a:pt x="3164590" y="3315950"/>
                </a:lnTo>
                <a:cubicBezTo>
                  <a:pt x="3164590" y="3280206"/>
                  <a:pt x="3150428" y="3253535"/>
                  <a:pt x="3122102" y="3235936"/>
                </a:cubicBezTo>
                <a:cubicBezTo>
                  <a:pt x="3093777" y="3218337"/>
                  <a:pt x="3061689" y="3209538"/>
                  <a:pt x="3025839" y="3209538"/>
                </a:cubicBezTo>
                <a:close/>
                <a:moveTo>
                  <a:pt x="3437132" y="2376695"/>
                </a:moveTo>
                <a:lnTo>
                  <a:pt x="3455684" y="2551866"/>
                </a:lnTo>
                <a:lnTo>
                  <a:pt x="3419571" y="2551866"/>
                </a:lnTo>
                <a:close/>
                <a:moveTo>
                  <a:pt x="2713232" y="2376695"/>
                </a:moveTo>
                <a:lnTo>
                  <a:pt x="2731784" y="2551866"/>
                </a:lnTo>
                <a:lnTo>
                  <a:pt x="2695672" y="2551866"/>
                </a:lnTo>
                <a:close/>
                <a:moveTo>
                  <a:pt x="2208407" y="2376695"/>
                </a:moveTo>
                <a:lnTo>
                  <a:pt x="2226959" y="2551866"/>
                </a:lnTo>
                <a:lnTo>
                  <a:pt x="2190846" y="2551866"/>
                </a:lnTo>
                <a:close/>
                <a:moveTo>
                  <a:pt x="1541657" y="2376695"/>
                </a:moveTo>
                <a:lnTo>
                  <a:pt x="1560209" y="2551866"/>
                </a:lnTo>
                <a:lnTo>
                  <a:pt x="1524096" y="2551866"/>
                </a:lnTo>
                <a:close/>
                <a:moveTo>
                  <a:pt x="1174833" y="2279287"/>
                </a:moveTo>
                <a:cubicBezTo>
                  <a:pt x="1199390" y="2279287"/>
                  <a:pt x="1211668" y="2289530"/>
                  <a:pt x="1211668" y="2310015"/>
                </a:cubicBezTo>
                <a:lnTo>
                  <a:pt x="1211668" y="2684440"/>
                </a:lnTo>
                <a:cubicBezTo>
                  <a:pt x="1211668" y="2705198"/>
                  <a:pt x="1199390" y="2715577"/>
                  <a:pt x="1174833" y="2715577"/>
                </a:cubicBezTo>
                <a:close/>
                <a:moveTo>
                  <a:pt x="4598736" y="2203980"/>
                </a:moveTo>
                <a:lnTo>
                  <a:pt x="4598736" y="2790884"/>
                </a:lnTo>
                <a:lnTo>
                  <a:pt x="4727658" y="2790884"/>
                </a:lnTo>
                <a:lnTo>
                  <a:pt x="4727658" y="2203980"/>
                </a:lnTo>
                <a:close/>
                <a:moveTo>
                  <a:pt x="3894406" y="2203980"/>
                </a:moveTo>
                <a:cubicBezTo>
                  <a:pt x="3927149" y="2311484"/>
                  <a:pt x="3951978" y="2390747"/>
                  <a:pt x="3968895" y="2441771"/>
                </a:cubicBezTo>
                <a:cubicBezTo>
                  <a:pt x="3988540" y="2502071"/>
                  <a:pt x="3999591" y="2542589"/>
                  <a:pt x="4002046" y="2563326"/>
                </a:cubicBezTo>
                <a:lnTo>
                  <a:pt x="4002046" y="2790884"/>
                </a:lnTo>
                <a:lnTo>
                  <a:pt x="4130969" y="2790884"/>
                </a:lnTo>
                <a:lnTo>
                  <a:pt x="4130969" y="2558824"/>
                </a:lnTo>
                <a:lnTo>
                  <a:pt x="4173124" y="2440543"/>
                </a:lnTo>
                <a:lnTo>
                  <a:pt x="4257435" y="2203980"/>
                </a:lnTo>
                <a:lnTo>
                  <a:pt x="4141424" y="2203980"/>
                </a:lnTo>
                <a:lnTo>
                  <a:pt x="4075518" y="2412079"/>
                </a:lnTo>
                <a:lnTo>
                  <a:pt x="4017452" y="2203980"/>
                </a:lnTo>
                <a:close/>
                <a:moveTo>
                  <a:pt x="3639985" y="2203980"/>
                </a:moveTo>
                <a:lnTo>
                  <a:pt x="3639985" y="2790884"/>
                </a:lnTo>
                <a:lnTo>
                  <a:pt x="3881868" y="2790884"/>
                </a:lnTo>
                <a:lnTo>
                  <a:pt x="3881868" y="2715577"/>
                </a:lnTo>
                <a:lnTo>
                  <a:pt x="3768907" y="2715577"/>
                </a:lnTo>
                <a:lnTo>
                  <a:pt x="3768907" y="2203980"/>
                </a:lnTo>
                <a:close/>
                <a:moveTo>
                  <a:pt x="3355513" y="2203980"/>
                </a:moveTo>
                <a:lnTo>
                  <a:pt x="3259096" y="2790884"/>
                </a:lnTo>
                <a:lnTo>
                  <a:pt x="3386842" y="2790884"/>
                </a:lnTo>
                <a:lnTo>
                  <a:pt x="3408860" y="2633313"/>
                </a:lnTo>
                <a:lnTo>
                  <a:pt x="3466069" y="2633313"/>
                </a:lnTo>
                <a:lnTo>
                  <a:pt x="3487831" y="2790884"/>
                </a:lnTo>
                <a:lnTo>
                  <a:pt x="3615577" y="2790884"/>
                </a:lnTo>
                <a:lnTo>
                  <a:pt x="3518981" y="2203980"/>
                </a:lnTo>
                <a:close/>
                <a:moveTo>
                  <a:pt x="2914857" y="2203980"/>
                </a:moveTo>
                <a:lnTo>
                  <a:pt x="2914857" y="2790884"/>
                </a:lnTo>
                <a:lnTo>
                  <a:pt x="3022497" y="2790884"/>
                </a:lnTo>
                <a:lnTo>
                  <a:pt x="3022497" y="2478196"/>
                </a:lnTo>
                <a:lnTo>
                  <a:pt x="3110082" y="2790884"/>
                </a:lnTo>
                <a:lnTo>
                  <a:pt x="3242688" y="2790884"/>
                </a:lnTo>
                <a:lnTo>
                  <a:pt x="3242688" y="2203980"/>
                </a:lnTo>
                <a:lnTo>
                  <a:pt x="3135048" y="2203980"/>
                </a:lnTo>
                <a:lnTo>
                  <a:pt x="3135048" y="2471648"/>
                </a:lnTo>
                <a:lnTo>
                  <a:pt x="3061378" y="2203980"/>
                </a:lnTo>
                <a:close/>
                <a:moveTo>
                  <a:pt x="2631613" y="2203980"/>
                </a:moveTo>
                <a:lnTo>
                  <a:pt x="2535196" y="2790884"/>
                </a:lnTo>
                <a:lnTo>
                  <a:pt x="2662942" y="2790884"/>
                </a:lnTo>
                <a:lnTo>
                  <a:pt x="2684960" y="2633313"/>
                </a:lnTo>
                <a:lnTo>
                  <a:pt x="2742169" y="2633313"/>
                </a:lnTo>
                <a:lnTo>
                  <a:pt x="2763931" y="2790884"/>
                </a:lnTo>
                <a:lnTo>
                  <a:pt x="2891677" y="2790884"/>
                </a:lnTo>
                <a:lnTo>
                  <a:pt x="2795081" y="2203980"/>
                </a:lnTo>
                <a:close/>
                <a:moveTo>
                  <a:pt x="2126788" y="2203980"/>
                </a:moveTo>
                <a:lnTo>
                  <a:pt x="2030371" y="2790884"/>
                </a:lnTo>
                <a:lnTo>
                  <a:pt x="2158117" y="2790884"/>
                </a:lnTo>
                <a:lnTo>
                  <a:pt x="2180135" y="2633313"/>
                </a:lnTo>
                <a:lnTo>
                  <a:pt x="2237344" y="2633313"/>
                </a:lnTo>
                <a:lnTo>
                  <a:pt x="2259106" y="2790884"/>
                </a:lnTo>
                <a:lnTo>
                  <a:pt x="2386852" y="2790884"/>
                </a:lnTo>
                <a:lnTo>
                  <a:pt x="2290256" y="2203980"/>
                </a:lnTo>
                <a:close/>
                <a:moveTo>
                  <a:pt x="1739189" y="2203980"/>
                </a:moveTo>
                <a:lnTo>
                  <a:pt x="1739189" y="2280515"/>
                </a:lnTo>
                <a:lnTo>
                  <a:pt x="1811222" y="2280515"/>
                </a:lnTo>
                <a:lnTo>
                  <a:pt x="1811222" y="2790884"/>
                </a:lnTo>
                <a:lnTo>
                  <a:pt x="1940145" y="2790884"/>
                </a:lnTo>
                <a:lnTo>
                  <a:pt x="1940145" y="2280515"/>
                </a:lnTo>
                <a:lnTo>
                  <a:pt x="2012177" y="2280515"/>
                </a:lnTo>
                <a:lnTo>
                  <a:pt x="2012177" y="2203980"/>
                </a:lnTo>
                <a:close/>
                <a:moveTo>
                  <a:pt x="1460038" y="2203980"/>
                </a:moveTo>
                <a:lnTo>
                  <a:pt x="1363621" y="2790884"/>
                </a:lnTo>
                <a:lnTo>
                  <a:pt x="1491367" y="2790884"/>
                </a:lnTo>
                <a:lnTo>
                  <a:pt x="1513385" y="2633313"/>
                </a:lnTo>
                <a:lnTo>
                  <a:pt x="1570594" y="2633313"/>
                </a:lnTo>
                <a:lnTo>
                  <a:pt x="1592356" y="2790884"/>
                </a:lnTo>
                <a:lnTo>
                  <a:pt x="1720102" y="2790884"/>
                </a:lnTo>
                <a:lnTo>
                  <a:pt x="1623506" y="2203980"/>
                </a:lnTo>
                <a:close/>
                <a:moveTo>
                  <a:pt x="1045911" y="2203980"/>
                </a:moveTo>
                <a:lnTo>
                  <a:pt x="1045911" y="2790884"/>
                </a:lnTo>
                <a:lnTo>
                  <a:pt x="1207613" y="2790884"/>
                </a:lnTo>
                <a:cubicBezTo>
                  <a:pt x="1245647" y="2790884"/>
                  <a:pt x="1277454" y="2780720"/>
                  <a:pt x="1303036" y="2760393"/>
                </a:cubicBezTo>
                <a:cubicBezTo>
                  <a:pt x="1328618" y="2740066"/>
                  <a:pt x="1341409" y="2711621"/>
                  <a:pt x="1341409" y="2675059"/>
                </a:cubicBezTo>
                <a:lnTo>
                  <a:pt x="1341409" y="2319806"/>
                </a:lnTo>
                <a:cubicBezTo>
                  <a:pt x="1341409" y="2280515"/>
                  <a:pt x="1327728" y="2251389"/>
                  <a:pt x="1300366" y="2232425"/>
                </a:cubicBezTo>
                <a:cubicBezTo>
                  <a:pt x="1273004" y="2213462"/>
                  <a:pt x="1241814" y="2203980"/>
                  <a:pt x="1206795" y="2203980"/>
                </a:cubicBezTo>
                <a:close/>
                <a:moveTo>
                  <a:pt x="4901967" y="2198660"/>
                </a:moveTo>
                <a:cubicBezTo>
                  <a:pt x="4802504" y="2198660"/>
                  <a:pt x="4752773" y="2236723"/>
                  <a:pt x="4752773" y="2312848"/>
                </a:cubicBezTo>
                <a:lnTo>
                  <a:pt x="4752773" y="2378742"/>
                </a:lnTo>
                <a:cubicBezTo>
                  <a:pt x="4752773" y="2400570"/>
                  <a:pt x="4759457" y="2420625"/>
                  <a:pt x="4772827" y="2438906"/>
                </a:cubicBezTo>
                <a:cubicBezTo>
                  <a:pt x="4786197" y="2457187"/>
                  <a:pt x="4820303" y="2492930"/>
                  <a:pt x="4875147" y="2546136"/>
                </a:cubicBezTo>
                <a:cubicBezTo>
                  <a:pt x="4903523" y="2574786"/>
                  <a:pt x="4917711" y="2599752"/>
                  <a:pt x="4917711" y="2621034"/>
                </a:cubicBezTo>
                <a:lnTo>
                  <a:pt x="4917711" y="2690611"/>
                </a:lnTo>
                <a:cubicBezTo>
                  <a:pt x="4917711" y="2703981"/>
                  <a:pt x="4909869" y="2710666"/>
                  <a:pt x="4894184" y="2710666"/>
                </a:cubicBezTo>
                <a:cubicBezTo>
                  <a:pt x="4877945" y="2710666"/>
                  <a:pt x="4869826" y="2703981"/>
                  <a:pt x="4869826" y="2690611"/>
                </a:cubicBezTo>
                <a:lnTo>
                  <a:pt x="4869826" y="2555959"/>
                </a:lnTo>
                <a:lnTo>
                  <a:pt x="4752773" y="2555959"/>
                </a:lnTo>
                <a:lnTo>
                  <a:pt x="4752773" y="2689793"/>
                </a:lnTo>
                <a:cubicBezTo>
                  <a:pt x="4752773" y="2760734"/>
                  <a:pt x="4800861" y="2796205"/>
                  <a:pt x="4897036" y="2796205"/>
                </a:cubicBezTo>
                <a:cubicBezTo>
                  <a:pt x="4996768" y="2796205"/>
                  <a:pt x="5046634" y="2757187"/>
                  <a:pt x="5046634" y="2679151"/>
                </a:cubicBezTo>
                <a:lnTo>
                  <a:pt x="5046634" y="2604254"/>
                </a:lnTo>
                <a:cubicBezTo>
                  <a:pt x="5046634" y="2578333"/>
                  <a:pt x="5039318" y="2555141"/>
                  <a:pt x="5024686" y="2534677"/>
                </a:cubicBezTo>
                <a:cubicBezTo>
                  <a:pt x="5010055" y="2514213"/>
                  <a:pt x="4975797" y="2478196"/>
                  <a:pt x="4921913" y="2426627"/>
                </a:cubicBezTo>
                <a:cubicBezTo>
                  <a:pt x="4892922" y="2397705"/>
                  <a:pt x="4878427" y="2372330"/>
                  <a:pt x="4878427" y="2350502"/>
                </a:cubicBezTo>
                <a:lnTo>
                  <a:pt x="4875965" y="2312439"/>
                </a:lnTo>
                <a:cubicBezTo>
                  <a:pt x="4875965" y="2289792"/>
                  <a:pt x="4883615" y="2278469"/>
                  <a:pt x="4898917" y="2278469"/>
                </a:cubicBezTo>
                <a:cubicBezTo>
                  <a:pt x="4911992" y="2278469"/>
                  <a:pt x="4918530" y="2284335"/>
                  <a:pt x="4918530" y="2296068"/>
                </a:cubicBezTo>
                <a:lnTo>
                  <a:pt x="4918530" y="2404117"/>
                </a:lnTo>
                <a:lnTo>
                  <a:pt x="5035583" y="2404117"/>
                </a:lnTo>
                <a:lnTo>
                  <a:pt x="5035583" y="2302616"/>
                </a:lnTo>
                <a:cubicBezTo>
                  <a:pt x="5035583" y="2233312"/>
                  <a:pt x="4991044" y="2198660"/>
                  <a:pt x="4901967" y="2198660"/>
                </a:cubicBezTo>
                <a:close/>
                <a:moveTo>
                  <a:pt x="4425717" y="2198660"/>
                </a:moveTo>
                <a:cubicBezTo>
                  <a:pt x="4326254" y="2198660"/>
                  <a:pt x="4276523" y="2236723"/>
                  <a:pt x="4276523" y="2312848"/>
                </a:cubicBezTo>
                <a:lnTo>
                  <a:pt x="4276523" y="2378742"/>
                </a:lnTo>
                <a:cubicBezTo>
                  <a:pt x="4276523" y="2400570"/>
                  <a:pt x="4283208" y="2420625"/>
                  <a:pt x="4296577" y="2438906"/>
                </a:cubicBezTo>
                <a:cubicBezTo>
                  <a:pt x="4309947" y="2457187"/>
                  <a:pt x="4344053" y="2492930"/>
                  <a:pt x="4398896" y="2546136"/>
                </a:cubicBezTo>
                <a:cubicBezTo>
                  <a:pt x="4427273" y="2574786"/>
                  <a:pt x="4441461" y="2599752"/>
                  <a:pt x="4441461" y="2621034"/>
                </a:cubicBezTo>
                <a:lnTo>
                  <a:pt x="4441461" y="2690611"/>
                </a:lnTo>
                <a:cubicBezTo>
                  <a:pt x="4441461" y="2703981"/>
                  <a:pt x="4433619" y="2710666"/>
                  <a:pt x="4417934" y="2710666"/>
                </a:cubicBezTo>
                <a:cubicBezTo>
                  <a:pt x="4401695" y="2710666"/>
                  <a:pt x="4393576" y="2703981"/>
                  <a:pt x="4393576" y="2690611"/>
                </a:cubicBezTo>
                <a:lnTo>
                  <a:pt x="4393576" y="2555959"/>
                </a:lnTo>
                <a:lnTo>
                  <a:pt x="4276523" y="2555959"/>
                </a:lnTo>
                <a:lnTo>
                  <a:pt x="4276523" y="2689793"/>
                </a:lnTo>
                <a:cubicBezTo>
                  <a:pt x="4276523" y="2760734"/>
                  <a:pt x="4324610" y="2796205"/>
                  <a:pt x="4420786" y="2796205"/>
                </a:cubicBezTo>
                <a:cubicBezTo>
                  <a:pt x="4520518" y="2796205"/>
                  <a:pt x="4570383" y="2757187"/>
                  <a:pt x="4570383" y="2679151"/>
                </a:cubicBezTo>
                <a:lnTo>
                  <a:pt x="4570383" y="2604254"/>
                </a:lnTo>
                <a:cubicBezTo>
                  <a:pt x="4570383" y="2578333"/>
                  <a:pt x="4563068" y="2555141"/>
                  <a:pt x="4548436" y="2534677"/>
                </a:cubicBezTo>
                <a:cubicBezTo>
                  <a:pt x="4533804" y="2514213"/>
                  <a:pt x="4499546" y="2478196"/>
                  <a:pt x="4445663" y="2426627"/>
                </a:cubicBezTo>
                <a:cubicBezTo>
                  <a:pt x="4416672" y="2397705"/>
                  <a:pt x="4402177" y="2372330"/>
                  <a:pt x="4402177" y="2350502"/>
                </a:cubicBezTo>
                <a:lnTo>
                  <a:pt x="4399715" y="2312439"/>
                </a:lnTo>
                <a:cubicBezTo>
                  <a:pt x="4399715" y="2289792"/>
                  <a:pt x="4407366" y="2278469"/>
                  <a:pt x="4422666" y="2278469"/>
                </a:cubicBezTo>
                <a:cubicBezTo>
                  <a:pt x="4435742" y="2278469"/>
                  <a:pt x="4442280" y="2284335"/>
                  <a:pt x="4442280" y="2296068"/>
                </a:cubicBezTo>
                <a:lnTo>
                  <a:pt x="4442280" y="2404117"/>
                </a:lnTo>
                <a:lnTo>
                  <a:pt x="4559333" y="2404117"/>
                </a:lnTo>
                <a:lnTo>
                  <a:pt x="4559333" y="2302616"/>
                </a:lnTo>
                <a:cubicBezTo>
                  <a:pt x="4559333" y="2233312"/>
                  <a:pt x="4514795" y="2198660"/>
                  <a:pt x="4425717" y="2198660"/>
                </a:cubicBezTo>
                <a:close/>
                <a:moveTo>
                  <a:pt x="0" y="0"/>
                </a:moveTo>
                <a:lnTo>
                  <a:pt x="6096000" y="0"/>
                </a:lnTo>
                <a:lnTo>
                  <a:pt x="6096000" y="6858000"/>
                </a:lnTo>
                <a:lnTo>
                  <a:pt x="0" y="6858000"/>
                </a:ln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1666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3AE173-C101-DD7C-18C5-DF723F7E1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C76BC97E-E2AE-E7C0-7EA5-6ADC7C319273}"/>
              </a:ext>
            </a:extLst>
          </p:cNvPr>
          <p:cNvSpPr/>
          <p:nvPr/>
        </p:nvSpPr>
        <p:spPr>
          <a:xfrm>
            <a:off x="0" y="0"/>
            <a:ext cx="6096000" cy="6858000"/>
          </a:xfrm>
          <a:custGeom>
            <a:avLst/>
            <a:gdLst/>
            <a:ahLst/>
            <a:cxnLst/>
            <a:rect l="l" t="t" r="r" b="b"/>
            <a:pathLst>
              <a:path w="6096000" h="6858000">
                <a:moveTo>
                  <a:pt x="2685352" y="3704886"/>
                </a:moveTo>
                <a:lnTo>
                  <a:pt x="2705591" y="3895981"/>
                </a:lnTo>
                <a:lnTo>
                  <a:pt x="2666195" y="3895981"/>
                </a:lnTo>
                <a:close/>
                <a:moveTo>
                  <a:pt x="1894777" y="3704886"/>
                </a:moveTo>
                <a:lnTo>
                  <a:pt x="1915015" y="3895981"/>
                </a:lnTo>
                <a:lnTo>
                  <a:pt x="1875620" y="3895981"/>
                </a:lnTo>
                <a:close/>
                <a:moveTo>
                  <a:pt x="3936104" y="3516470"/>
                </a:moveTo>
                <a:lnTo>
                  <a:pt x="3936104" y="4156728"/>
                </a:lnTo>
                <a:lnTo>
                  <a:pt x="4076746" y="4156728"/>
                </a:lnTo>
                <a:lnTo>
                  <a:pt x="4076746" y="3516470"/>
                </a:lnTo>
                <a:close/>
                <a:moveTo>
                  <a:pt x="3173806" y="3516470"/>
                </a:moveTo>
                <a:cubicBezTo>
                  <a:pt x="3209525" y="3633746"/>
                  <a:pt x="3236612" y="3720215"/>
                  <a:pt x="3255066" y="3775877"/>
                </a:cubicBezTo>
                <a:cubicBezTo>
                  <a:pt x="3276497" y="3841659"/>
                  <a:pt x="3288553" y="3885861"/>
                  <a:pt x="3291231" y="3908483"/>
                </a:cubicBezTo>
                <a:lnTo>
                  <a:pt x="3291231" y="4156728"/>
                </a:lnTo>
                <a:lnTo>
                  <a:pt x="3431874" y="4156728"/>
                </a:lnTo>
                <a:lnTo>
                  <a:pt x="3431874" y="3903572"/>
                </a:lnTo>
                <a:lnTo>
                  <a:pt x="3477862" y="3774538"/>
                </a:lnTo>
                <a:lnTo>
                  <a:pt x="3569838" y="3516470"/>
                </a:lnTo>
                <a:lnTo>
                  <a:pt x="3443280" y="3516470"/>
                </a:lnTo>
                <a:lnTo>
                  <a:pt x="3371382" y="3743486"/>
                </a:lnTo>
                <a:lnTo>
                  <a:pt x="3308037" y="3516470"/>
                </a:lnTo>
                <a:close/>
                <a:moveTo>
                  <a:pt x="2901451" y="3516470"/>
                </a:moveTo>
                <a:lnTo>
                  <a:pt x="2901451" y="4156728"/>
                </a:lnTo>
                <a:lnTo>
                  <a:pt x="3165323" y="4156728"/>
                </a:lnTo>
                <a:lnTo>
                  <a:pt x="3165323" y="4074575"/>
                </a:lnTo>
                <a:lnTo>
                  <a:pt x="3042093" y="4074575"/>
                </a:lnTo>
                <a:lnTo>
                  <a:pt x="3042093" y="3516470"/>
                </a:lnTo>
                <a:close/>
                <a:moveTo>
                  <a:pt x="2596313" y="3516470"/>
                </a:moveTo>
                <a:lnTo>
                  <a:pt x="2491132" y="4156728"/>
                </a:lnTo>
                <a:lnTo>
                  <a:pt x="2630490" y="4156728"/>
                </a:lnTo>
                <a:lnTo>
                  <a:pt x="2654510" y="3984832"/>
                </a:lnTo>
                <a:lnTo>
                  <a:pt x="2716920" y="3984832"/>
                </a:lnTo>
                <a:lnTo>
                  <a:pt x="2740661" y="4156728"/>
                </a:lnTo>
                <a:lnTo>
                  <a:pt x="2880019" y="4156728"/>
                </a:lnTo>
                <a:lnTo>
                  <a:pt x="2774642" y="3516470"/>
                </a:lnTo>
                <a:close/>
                <a:moveTo>
                  <a:pt x="2109536" y="3516470"/>
                </a:moveTo>
                <a:lnTo>
                  <a:pt x="2109536" y="4156728"/>
                </a:lnTo>
                <a:lnTo>
                  <a:pt x="2226962" y="4156728"/>
                </a:lnTo>
                <a:lnTo>
                  <a:pt x="2226962" y="3815614"/>
                </a:lnTo>
                <a:lnTo>
                  <a:pt x="2322509" y="4156728"/>
                </a:lnTo>
                <a:lnTo>
                  <a:pt x="2467170" y="4156728"/>
                </a:lnTo>
                <a:lnTo>
                  <a:pt x="2467170" y="3516470"/>
                </a:lnTo>
                <a:lnTo>
                  <a:pt x="2349745" y="3516470"/>
                </a:lnTo>
                <a:lnTo>
                  <a:pt x="2349745" y="3808470"/>
                </a:lnTo>
                <a:lnTo>
                  <a:pt x="2269378" y="3516470"/>
                </a:lnTo>
                <a:close/>
                <a:moveTo>
                  <a:pt x="1805738" y="3516470"/>
                </a:moveTo>
                <a:lnTo>
                  <a:pt x="1700556" y="4156728"/>
                </a:lnTo>
                <a:lnTo>
                  <a:pt x="1839915" y="4156728"/>
                </a:lnTo>
                <a:lnTo>
                  <a:pt x="1863935" y="3984832"/>
                </a:lnTo>
                <a:lnTo>
                  <a:pt x="1926345" y="3984832"/>
                </a:lnTo>
                <a:lnTo>
                  <a:pt x="1950085" y="4156728"/>
                </a:lnTo>
                <a:lnTo>
                  <a:pt x="2089444" y="4156728"/>
                </a:lnTo>
                <a:lnTo>
                  <a:pt x="1984067" y="3516470"/>
                </a:lnTo>
                <a:close/>
                <a:moveTo>
                  <a:pt x="4262572" y="3510665"/>
                </a:moveTo>
                <a:cubicBezTo>
                  <a:pt x="4154067" y="3510665"/>
                  <a:pt x="4099815" y="3552188"/>
                  <a:pt x="4099815" y="3635234"/>
                </a:cubicBezTo>
                <a:lnTo>
                  <a:pt x="4099815" y="3707118"/>
                </a:lnTo>
                <a:cubicBezTo>
                  <a:pt x="4099815" y="3730931"/>
                  <a:pt x="4107107" y="3752809"/>
                  <a:pt x="4121692" y="3772752"/>
                </a:cubicBezTo>
                <a:cubicBezTo>
                  <a:pt x="4136278" y="3792695"/>
                  <a:pt x="4173485" y="3831688"/>
                  <a:pt x="4233313" y="3889731"/>
                </a:cubicBezTo>
                <a:cubicBezTo>
                  <a:pt x="4264270" y="3920984"/>
                  <a:pt x="4279748" y="3948220"/>
                  <a:pt x="4279748" y="3971437"/>
                </a:cubicBezTo>
                <a:lnTo>
                  <a:pt x="4279748" y="4047340"/>
                </a:lnTo>
                <a:cubicBezTo>
                  <a:pt x="4279748" y="4061925"/>
                  <a:pt x="4271193" y="4069217"/>
                  <a:pt x="4254082" y="4069217"/>
                </a:cubicBezTo>
                <a:cubicBezTo>
                  <a:pt x="4236367" y="4069217"/>
                  <a:pt x="4227509" y="4061925"/>
                  <a:pt x="4227509" y="4047340"/>
                </a:cubicBezTo>
                <a:lnTo>
                  <a:pt x="4227509" y="3900446"/>
                </a:lnTo>
                <a:lnTo>
                  <a:pt x="4099815" y="3900446"/>
                </a:lnTo>
                <a:lnTo>
                  <a:pt x="4099815" y="4046447"/>
                </a:lnTo>
                <a:cubicBezTo>
                  <a:pt x="4099815" y="4123837"/>
                  <a:pt x="4152274" y="4162532"/>
                  <a:pt x="4257193" y="4162532"/>
                </a:cubicBezTo>
                <a:cubicBezTo>
                  <a:pt x="4365991" y="4162532"/>
                  <a:pt x="4420390" y="4119968"/>
                  <a:pt x="4420390" y="4034838"/>
                </a:cubicBezTo>
                <a:lnTo>
                  <a:pt x="4420390" y="3953131"/>
                </a:lnTo>
                <a:cubicBezTo>
                  <a:pt x="4420390" y="3924854"/>
                  <a:pt x="4412410" y="3899553"/>
                  <a:pt x="4396448" y="3877229"/>
                </a:cubicBezTo>
                <a:cubicBezTo>
                  <a:pt x="4380486" y="3854905"/>
                  <a:pt x="4343114" y="3815614"/>
                  <a:pt x="4284331" y="3759357"/>
                </a:cubicBezTo>
                <a:cubicBezTo>
                  <a:pt x="4252705" y="3727806"/>
                  <a:pt x="4236892" y="3700124"/>
                  <a:pt x="4236892" y="3676311"/>
                </a:cubicBezTo>
                <a:lnTo>
                  <a:pt x="4234206" y="3634788"/>
                </a:lnTo>
                <a:cubicBezTo>
                  <a:pt x="4234206" y="3610083"/>
                  <a:pt x="4242552" y="3597730"/>
                  <a:pt x="4259244" y="3597730"/>
                </a:cubicBezTo>
                <a:cubicBezTo>
                  <a:pt x="4273509" y="3597730"/>
                  <a:pt x="4280641" y="3604129"/>
                  <a:pt x="4280641" y="3616929"/>
                </a:cubicBezTo>
                <a:lnTo>
                  <a:pt x="4280641" y="3734800"/>
                </a:lnTo>
                <a:lnTo>
                  <a:pt x="4408335" y="3734800"/>
                </a:lnTo>
                <a:lnTo>
                  <a:pt x="4408335" y="3624072"/>
                </a:lnTo>
                <a:cubicBezTo>
                  <a:pt x="4408335" y="3548468"/>
                  <a:pt x="4359748" y="3510665"/>
                  <a:pt x="4262572" y="3510665"/>
                </a:cubicBezTo>
                <a:close/>
                <a:moveTo>
                  <a:pt x="3748222" y="3510665"/>
                </a:moveTo>
                <a:cubicBezTo>
                  <a:pt x="3639717" y="3510665"/>
                  <a:pt x="3585465" y="3552188"/>
                  <a:pt x="3585465" y="3635234"/>
                </a:cubicBezTo>
                <a:lnTo>
                  <a:pt x="3585465" y="3707118"/>
                </a:lnTo>
                <a:cubicBezTo>
                  <a:pt x="3585465" y="3730931"/>
                  <a:pt x="3592757" y="3752809"/>
                  <a:pt x="3607342" y="3772752"/>
                </a:cubicBezTo>
                <a:cubicBezTo>
                  <a:pt x="3621928" y="3792695"/>
                  <a:pt x="3659135" y="3831688"/>
                  <a:pt x="3718963" y="3889731"/>
                </a:cubicBezTo>
                <a:cubicBezTo>
                  <a:pt x="3749920" y="3920984"/>
                  <a:pt x="3765398" y="3948220"/>
                  <a:pt x="3765398" y="3971437"/>
                </a:cubicBezTo>
                <a:lnTo>
                  <a:pt x="3765398" y="4047340"/>
                </a:lnTo>
                <a:cubicBezTo>
                  <a:pt x="3765398" y="4061925"/>
                  <a:pt x="3756843" y="4069217"/>
                  <a:pt x="3739732" y="4069217"/>
                </a:cubicBezTo>
                <a:cubicBezTo>
                  <a:pt x="3722017" y="4069217"/>
                  <a:pt x="3713159" y="4061925"/>
                  <a:pt x="3713159" y="4047340"/>
                </a:cubicBezTo>
                <a:lnTo>
                  <a:pt x="3713159" y="3900446"/>
                </a:lnTo>
                <a:lnTo>
                  <a:pt x="3585465" y="3900446"/>
                </a:lnTo>
                <a:lnTo>
                  <a:pt x="3585465" y="4046447"/>
                </a:lnTo>
                <a:cubicBezTo>
                  <a:pt x="3585465" y="4123837"/>
                  <a:pt x="3637924" y="4162532"/>
                  <a:pt x="3742843" y="4162532"/>
                </a:cubicBezTo>
                <a:cubicBezTo>
                  <a:pt x="3851641" y="4162532"/>
                  <a:pt x="3906040" y="4119968"/>
                  <a:pt x="3906040" y="4034838"/>
                </a:cubicBezTo>
                <a:lnTo>
                  <a:pt x="3906040" y="3953131"/>
                </a:lnTo>
                <a:cubicBezTo>
                  <a:pt x="3906040" y="3924854"/>
                  <a:pt x="3898060" y="3899553"/>
                  <a:pt x="3882098" y="3877229"/>
                </a:cubicBezTo>
                <a:cubicBezTo>
                  <a:pt x="3866136" y="3854905"/>
                  <a:pt x="3828764" y="3815614"/>
                  <a:pt x="3769981" y="3759357"/>
                </a:cubicBezTo>
                <a:cubicBezTo>
                  <a:pt x="3738355" y="3727806"/>
                  <a:pt x="3722542" y="3700124"/>
                  <a:pt x="3722542" y="3676311"/>
                </a:cubicBezTo>
                <a:lnTo>
                  <a:pt x="3719856" y="3634788"/>
                </a:lnTo>
                <a:cubicBezTo>
                  <a:pt x="3719856" y="3610083"/>
                  <a:pt x="3728202" y="3597730"/>
                  <a:pt x="3744894" y="3597730"/>
                </a:cubicBezTo>
                <a:cubicBezTo>
                  <a:pt x="3759159" y="3597730"/>
                  <a:pt x="3766291" y="3604129"/>
                  <a:pt x="3766291" y="3616929"/>
                </a:cubicBezTo>
                <a:lnTo>
                  <a:pt x="3766291" y="3734800"/>
                </a:lnTo>
                <a:lnTo>
                  <a:pt x="3893985" y="3734800"/>
                </a:lnTo>
                <a:lnTo>
                  <a:pt x="3893985" y="3624072"/>
                </a:lnTo>
                <a:cubicBezTo>
                  <a:pt x="3893985" y="3548468"/>
                  <a:pt x="3845398" y="3510665"/>
                  <a:pt x="3748222" y="3510665"/>
                </a:cubicBezTo>
                <a:close/>
                <a:moveTo>
                  <a:pt x="4404615" y="2503248"/>
                </a:moveTo>
                <a:cubicBezTo>
                  <a:pt x="4433487" y="2503248"/>
                  <a:pt x="4447924" y="2514438"/>
                  <a:pt x="4447924" y="2536818"/>
                </a:cubicBezTo>
                <a:lnTo>
                  <a:pt x="4447924" y="2642460"/>
                </a:lnTo>
                <a:cubicBezTo>
                  <a:pt x="4447924" y="2665143"/>
                  <a:pt x="4433487" y="2676484"/>
                  <a:pt x="4404615" y="2676484"/>
                </a:cubicBezTo>
                <a:close/>
                <a:moveTo>
                  <a:pt x="3250006" y="2503248"/>
                </a:moveTo>
                <a:cubicBezTo>
                  <a:pt x="3265187" y="2503248"/>
                  <a:pt x="3272777" y="2509647"/>
                  <a:pt x="3272777" y="2522446"/>
                </a:cubicBezTo>
                <a:lnTo>
                  <a:pt x="3272777" y="2958662"/>
                </a:lnTo>
                <a:cubicBezTo>
                  <a:pt x="3272777" y="2971461"/>
                  <a:pt x="3265187" y="2977861"/>
                  <a:pt x="3250006" y="2977861"/>
                </a:cubicBezTo>
                <a:cubicBezTo>
                  <a:pt x="3234230" y="2977861"/>
                  <a:pt x="3226342" y="2971461"/>
                  <a:pt x="3226342" y="2958662"/>
                </a:cubicBezTo>
                <a:lnTo>
                  <a:pt x="3226342" y="2522446"/>
                </a:lnTo>
                <a:cubicBezTo>
                  <a:pt x="3226342" y="2509647"/>
                  <a:pt x="3234230" y="2503248"/>
                  <a:pt x="3250006" y="2503248"/>
                </a:cubicBezTo>
                <a:close/>
                <a:moveTo>
                  <a:pt x="4263972" y="2421095"/>
                </a:moveTo>
                <a:lnTo>
                  <a:pt x="4263972" y="3061353"/>
                </a:lnTo>
                <a:lnTo>
                  <a:pt x="4404615" y="3061353"/>
                </a:lnTo>
                <a:lnTo>
                  <a:pt x="4404615" y="2754172"/>
                </a:lnTo>
                <a:cubicBezTo>
                  <a:pt x="4433785" y="2754172"/>
                  <a:pt x="4448370" y="2765036"/>
                  <a:pt x="4448370" y="2786765"/>
                </a:cubicBezTo>
                <a:cubicBezTo>
                  <a:pt x="4448370" y="2787956"/>
                  <a:pt x="4447924" y="2815191"/>
                  <a:pt x="4447031" y="2868472"/>
                </a:cubicBezTo>
                <a:lnTo>
                  <a:pt x="4446138" y="2906870"/>
                </a:lnTo>
                <a:lnTo>
                  <a:pt x="4446138" y="2907763"/>
                </a:lnTo>
                <a:cubicBezTo>
                  <a:pt x="4446138" y="2992595"/>
                  <a:pt x="4453728" y="3044089"/>
                  <a:pt x="4468908" y="3062246"/>
                </a:cubicBezTo>
                <a:lnTo>
                  <a:pt x="4609551" y="3062246"/>
                </a:lnTo>
                <a:cubicBezTo>
                  <a:pt x="4591989" y="3048554"/>
                  <a:pt x="4583208" y="2990511"/>
                  <a:pt x="4583208" y="2888117"/>
                </a:cubicBezTo>
                <a:lnTo>
                  <a:pt x="4585441" y="2818019"/>
                </a:lnTo>
                <a:cubicBezTo>
                  <a:pt x="4585441" y="2761167"/>
                  <a:pt x="4556271" y="2725895"/>
                  <a:pt x="4497930" y="2712203"/>
                </a:cubicBezTo>
                <a:cubicBezTo>
                  <a:pt x="4555973" y="2694641"/>
                  <a:pt x="4584994" y="2661006"/>
                  <a:pt x="4584994" y="2611297"/>
                </a:cubicBezTo>
                <a:lnTo>
                  <a:pt x="4584994" y="2534502"/>
                </a:lnTo>
                <a:cubicBezTo>
                  <a:pt x="4584994" y="2495211"/>
                  <a:pt x="4570335" y="2466487"/>
                  <a:pt x="4541016" y="2448330"/>
                </a:cubicBezTo>
                <a:cubicBezTo>
                  <a:pt x="4511696" y="2430173"/>
                  <a:pt x="4477243" y="2421095"/>
                  <a:pt x="4437654" y="2421095"/>
                </a:cubicBezTo>
                <a:close/>
                <a:moveTo>
                  <a:pt x="3966911" y="2421095"/>
                </a:moveTo>
                <a:lnTo>
                  <a:pt x="3966911" y="3061353"/>
                </a:lnTo>
                <a:lnTo>
                  <a:pt x="4241946" y="3061353"/>
                </a:lnTo>
                <a:lnTo>
                  <a:pt x="4241946" y="2979200"/>
                </a:lnTo>
                <a:lnTo>
                  <a:pt x="4107554" y="2979200"/>
                </a:lnTo>
                <a:lnTo>
                  <a:pt x="4107554" y="2754172"/>
                </a:lnTo>
                <a:lnTo>
                  <a:pt x="4227212" y="2754172"/>
                </a:lnTo>
                <a:lnTo>
                  <a:pt x="4227212" y="2676484"/>
                </a:lnTo>
                <a:lnTo>
                  <a:pt x="4107554" y="2676484"/>
                </a:lnTo>
                <a:lnTo>
                  <a:pt x="4107554" y="2503248"/>
                </a:lnTo>
                <a:lnTo>
                  <a:pt x="4240160" y="2503248"/>
                </a:lnTo>
                <a:lnTo>
                  <a:pt x="4240160" y="2421095"/>
                </a:lnTo>
                <a:close/>
                <a:moveTo>
                  <a:pt x="3443483" y="2421095"/>
                </a:moveTo>
                <a:lnTo>
                  <a:pt x="3443483" y="3061353"/>
                </a:lnTo>
                <a:lnTo>
                  <a:pt x="3553318" y="3061353"/>
                </a:lnTo>
                <a:lnTo>
                  <a:pt x="3553318" y="2701933"/>
                </a:lnTo>
                <a:lnTo>
                  <a:pt x="3637257" y="3061353"/>
                </a:lnTo>
                <a:lnTo>
                  <a:pt x="3734144" y="3061353"/>
                </a:lnTo>
                <a:lnTo>
                  <a:pt x="3807367" y="2701933"/>
                </a:lnTo>
                <a:lnTo>
                  <a:pt x="3807367" y="3061353"/>
                </a:lnTo>
                <a:lnTo>
                  <a:pt x="3932829" y="3061353"/>
                </a:lnTo>
                <a:lnTo>
                  <a:pt x="3932829" y="2421095"/>
                </a:lnTo>
                <a:lnTo>
                  <a:pt x="3744413" y="2421095"/>
                </a:lnTo>
                <a:lnTo>
                  <a:pt x="3688603" y="2753279"/>
                </a:lnTo>
                <a:lnTo>
                  <a:pt x="3624309" y="2421095"/>
                </a:lnTo>
                <a:close/>
                <a:moveTo>
                  <a:pt x="2762296" y="2421095"/>
                </a:moveTo>
                <a:lnTo>
                  <a:pt x="2762296" y="2504587"/>
                </a:lnTo>
                <a:lnTo>
                  <a:pt x="2840878" y="2504587"/>
                </a:lnTo>
                <a:lnTo>
                  <a:pt x="2840878" y="3061353"/>
                </a:lnTo>
                <a:lnTo>
                  <a:pt x="2981520" y="3061353"/>
                </a:lnTo>
                <a:lnTo>
                  <a:pt x="2981520" y="2504587"/>
                </a:lnTo>
                <a:lnTo>
                  <a:pt x="3060101" y="2504587"/>
                </a:lnTo>
                <a:lnTo>
                  <a:pt x="3060101" y="2421095"/>
                </a:lnTo>
                <a:close/>
                <a:moveTo>
                  <a:pt x="2051493" y="2421095"/>
                </a:moveTo>
                <a:lnTo>
                  <a:pt x="2051493" y="2951965"/>
                </a:lnTo>
                <a:cubicBezTo>
                  <a:pt x="2051493" y="2992446"/>
                  <a:pt x="2067790" y="3021765"/>
                  <a:pt x="2100383" y="3039922"/>
                </a:cubicBezTo>
                <a:cubicBezTo>
                  <a:pt x="2132977" y="3058079"/>
                  <a:pt x="2171449" y="3067157"/>
                  <a:pt x="2215799" y="3067157"/>
                </a:cubicBezTo>
                <a:cubicBezTo>
                  <a:pt x="2263722" y="3067157"/>
                  <a:pt x="2303013" y="3057037"/>
                  <a:pt x="2333671" y="3036797"/>
                </a:cubicBezTo>
                <a:cubicBezTo>
                  <a:pt x="2364330" y="3016556"/>
                  <a:pt x="2379659" y="2987981"/>
                  <a:pt x="2379659" y="2951072"/>
                </a:cubicBezTo>
                <a:lnTo>
                  <a:pt x="2379659" y="2421095"/>
                </a:lnTo>
                <a:lnTo>
                  <a:pt x="2239017" y="2421095"/>
                </a:lnTo>
                <a:lnTo>
                  <a:pt x="2239017" y="2958662"/>
                </a:lnTo>
                <a:cubicBezTo>
                  <a:pt x="2239017" y="2971461"/>
                  <a:pt x="2231278" y="2977861"/>
                  <a:pt x="2215799" y="2977861"/>
                </a:cubicBezTo>
                <a:cubicBezTo>
                  <a:pt x="2200024" y="2977861"/>
                  <a:pt x="2192136" y="2971461"/>
                  <a:pt x="2192136" y="2958662"/>
                </a:cubicBezTo>
                <a:lnTo>
                  <a:pt x="2192136" y="2421095"/>
                </a:lnTo>
                <a:close/>
                <a:moveTo>
                  <a:pt x="3250676" y="2415290"/>
                </a:moveTo>
                <a:cubicBezTo>
                  <a:pt x="3143073" y="2415290"/>
                  <a:pt x="3089272" y="2456813"/>
                  <a:pt x="3089272" y="2539860"/>
                </a:cubicBezTo>
                <a:lnTo>
                  <a:pt x="3089272" y="2951965"/>
                </a:lnTo>
                <a:cubicBezTo>
                  <a:pt x="3089272" y="3028760"/>
                  <a:pt x="3142775" y="3067157"/>
                  <a:pt x="3249783" y="3067157"/>
                </a:cubicBezTo>
                <a:cubicBezTo>
                  <a:pt x="3297343" y="3067157"/>
                  <a:pt x="3335910" y="3057112"/>
                  <a:pt x="3365485" y="3037020"/>
                </a:cubicBezTo>
                <a:cubicBezTo>
                  <a:pt x="3395060" y="3016928"/>
                  <a:pt x="3409847" y="2988279"/>
                  <a:pt x="3409847" y="2951072"/>
                </a:cubicBezTo>
                <a:lnTo>
                  <a:pt x="3409847" y="2538966"/>
                </a:lnTo>
                <a:cubicBezTo>
                  <a:pt x="3409847" y="2456516"/>
                  <a:pt x="3356790" y="2415290"/>
                  <a:pt x="3250676" y="2415290"/>
                </a:cubicBezTo>
                <a:close/>
                <a:moveTo>
                  <a:pt x="2576647" y="2415290"/>
                </a:moveTo>
                <a:cubicBezTo>
                  <a:pt x="2468142" y="2415290"/>
                  <a:pt x="2413890" y="2456813"/>
                  <a:pt x="2413890" y="2539860"/>
                </a:cubicBezTo>
                <a:lnTo>
                  <a:pt x="2413890" y="2611743"/>
                </a:lnTo>
                <a:cubicBezTo>
                  <a:pt x="2413890" y="2635556"/>
                  <a:pt x="2421182" y="2657434"/>
                  <a:pt x="2435768" y="2677377"/>
                </a:cubicBezTo>
                <a:cubicBezTo>
                  <a:pt x="2450353" y="2697320"/>
                  <a:pt x="2487560" y="2736313"/>
                  <a:pt x="2547389" y="2794356"/>
                </a:cubicBezTo>
                <a:cubicBezTo>
                  <a:pt x="2578345" y="2825609"/>
                  <a:pt x="2593823" y="2852845"/>
                  <a:pt x="2593823" y="2876062"/>
                </a:cubicBezTo>
                <a:lnTo>
                  <a:pt x="2593823" y="2951965"/>
                </a:lnTo>
                <a:cubicBezTo>
                  <a:pt x="2593823" y="2966550"/>
                  <a:pt x="2585268" y="2973842"/>
                  <a:pt x="2568157" y="2973842"/>
                </a:cubicBezTo>
                <a:cubicBezTo>
                  <a:pt x="2550442" y="2973842"/>
                  <a:pt x="2541584" y="2966550"/>
                  <a:pt x="2541584" y="2951965"/>
                </a:cubicBezTo>
                <a:lnTo>
                  <a:pt x="2541584" y="2805071"/>
                </a:lnTo>
                <a:lnTo>
                  <a:pt x="2413890" y="2805071"/>
                </a:lnTo>
                <a:lnTo>
                  <a:pt x="2413890" y="2951072"/>
                </a:lnTo>
                <a:cubicBezTo>
                  <a:pt x="2413890" y="3028462"/>
                  <a:pt x="2466349" y="3067157"/>
                  <a:pt x="2571269" y="3067157"/>
                </a:cubicBezTo>
                <a:cubicBezTo>
                  <a:pt x="2680066" y="3067157"/>
                  <a:pt x="2734465" y="3024593"/>
                  <a:pt x="2734465" y="2939463"/>
                </a:cubicBezTo>
                <a:lnTo>
                  <a:pt x="2734465" y="2857756"/>
                </a:lnTo>
                <a:cubicBezTo>
                  <a:pt x="2734465" y="2829479"/>
                  <a:pt x="2726485" y="2804178"/>
                  <a:pt x="2710523" y="2781854"/>
                </a:cubicBezTo>
                <a:cubicBezTo>
                  <a:pt x="2694561" y="2759530"/>
                  <a:pt x="2657189" y="2720239"/>
                  <a:pt x="2598406" y="2663982"/>
                </a:cubicBezTo>
                <a:cubicBezTo>
                  <a:pt x="2566780" y="2632431"/>
                  <a:pt x="2550968" y="2604748"/>
                  <a:pt x="2550968" y="2580936"/>
                </a:cubicBezTo>
                <a:lnTo>
                  <a:pt x="2548282" y="2539413"/>
                </a:lnTo>
                <a:cubicBezTo>
                  <a:pt x="2548282" y="2514707"/>
                  <a:pt x="2556628" y="2502355"/>
                  <a:pt x="2573320" y="2502355"/>
                </a:cubicBezTo>
                <a:cubicBezTo>
                  <a:pt x="2587584" y="2502355"/>
                  <a:pt x="2594716" y="2508754"/>
                  <a:pt x="2594716" y="2521554"/>
                </a:cubicBezTo>
                <a:lnTo>
                  <a:pt x="2594716" y="2639425"/>
                </a:lnTo>
                <a:lnTo>
                  <a:pt x="2722410" y="2639425"/>
                </a:lnTo>
                <a:lnTo>
                  <a:pt x="2722410" y="2528697"/>
                </a:lnTo>
                <a:cubicBezTo>
                  <a:pt x="2722410" y="2453093"/>
                  <a:pt x="2673823" y="2415290"/>
                  <a:pt x="2576647" y="2415290"/>
                </a:cubicBezTo>
                <a:close/>
                <a:moveTo>
                  <a:pt x="1871560" y="2415290"/>
                </a:moveTo>
                <a:cubicBezTo>
                  <a:pt x="1763213" y="2415290"/>
                  <a:pt x="1709040" y="2456813"/>
                  <a:pt x="1709040" y="2539860"/>
                </a:cubicBezTo>
                <a:lnTo>
                  <a:pt x="1709040" y="2951965"/>
                </a:lnTo>
                <a:cubicBezTo>
                  <a:pt x="1709040" y="3028760"/>
                  <a:pt x="1763213" y="3067157"/>
                  <a:pt x="1871560" y="3067157"/>
                </a:cubicBezTo>
                <a:cubicBezTo>
                  <a:pt x="1909065" y="3067157"/>
                  <a:pt x="1942700" y="3058005"/>
                  <a:pt x="1972465" y="3039699"/>
                </a:cubicBezTo>
                <a:cubicBezTo>
                  <a:pt x="2002231" y="3021393"/>
                  <a:pt x="2017114" y="2997060"/>
                  <a:pt x="2017114" y="2966699"/>
                </a:cubicBezTo>
                <a:lnTo>
                  <a:pt x="2017114" y="2804178"/>
                </a:lnTo>
                <a:lnTo>
                  <a:pt x="1889419" y="2804178"/>
                </a:lnTo>
                <a:lnTo>
                  <a:pt x="1889419" y="2962234"/>
                </a:lnTo>
                <a:cubicBezTo>
                  <a:pt x="1889419" y="2972652"/>
                  <a:pt x="1882948" y="2977861"/>
                  <a:pt x="1870004" y="2977861"/>
                </a:cubicBezTo>
                <a:cubicBezTo>
                  <a:pt x="1856456" y="2977861"/>
                  <a:pt x="1849682" y="2972652"/>
                  <a:pt x="1849682" y="2962234"/>
                </a:cubicBezTo>
                <a:lnTo>
                  <a:pt x="1849682" y="2517982"/>
                </a:lnTo>
                <a:cubicBezTo>
                  <a:pt x="1849682" y="2507564"/>
                  <a:pt x="1856456" y="2502355"/>
                  <a:pt x="1870004" y="2502355"/>
                </a:cubicBezTo>
                <a:cubicBezTo>
                  <a:pt x="1882948" y="2502355"/>
                  <a:pt x="1889419" y="2507564"/>
                  <a:pt x="1889419" y="2517982"/>
                </a:cubicBezTo>
                <a:lnTo>
                  <a:pt x="1889419" y="2644783"/>
                </a:lnTo>
                <a:lnTo>
                  <a:pt x="2017114" y="2644783"/>
                </a:lnTo>
                <a:lnTo>
                  <a:pt x="2017114" y="2528697"/>
                </a:lnTo>
                <a:cubicBezTo>
                  <a:pt x="2017114" y="2453093"/>
                  <a:pt x="1968596" y="2415290"/>
                  <a:pt x="1871560" y="2415290"/>
                </a:cubicBezTo>
                <a:close/>
                <a:moveTo>
                  <a:pt x="0" y="0"/>
                </a:moveTo>
                <a:lnTo>
                  <a:pt x="6096000" y="0"/>
                </a:lnTo>
                <a:lnTo>
                  <a:pt x="6096000" y="6858000"/>
                </a:lnTo>
                <a:lnTo>
                  <a:pt x="0" y="6858000"/>
                </a:lnTo>
                <a:close/>
              </a:path>
            </a:pathLst>
          </a:cu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1520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61552-21FE-BB16-8BBE-30286E867E83}"/>
              </a:ext>
            </a:extLst>
          </p:cNvPr>
          <p:cNvSpPr>
            <a:spLocks noGrp="1"/>
          </p:cNvSpPr>
          <p:nvPr>
            <p:ph type="title"/>
          </p:nvPr>
        </p:nvSpPr>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CUSTOMER ANALYSIS</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29E59D6-62A5-6E84-81BC-24EE5E24EA7D}"/>
              </a:ext>
            </a:extLst>
          </p:cNvPr>
          <p:cNvSpPr>
            <a:spLocks noGrp="1"/>
          </p:cNvSpPr>
          <p:nvPr>
            <p:ph idx="1"/>
          </p:nvPr>
        </p:nvSpPr>
        <p:spPr/>
        <p:txBody>
          <a:bodyPr/>
          <a:lstStyle/>
          <a:p>
            <a:pPr marL="0" indent="0">
              <a:buNone/>
            </a:pPr>
            <a:r>
              <a:rPr lang="en-US" sz="2400" dirty="0">
                <a:solidFill>
                  <a:schemeClr val="accent1">
                    <a:lumMod val="75000"/>
                  </a:schemeClr>
                </a:solidFill>
                <a:latin typeface="Times New Roman" panose="02020603050405020304" pitchFamily="18" charset="0"/>
                <a:cs typeface="Times New Roman" panose="02020603050405020304" pitchFamily="18" charset="0"/>
              </a:rPr>
              <a:t>TOTAL CUSTOMERS AND SALES PERFORMANCE</a:t>
            </a:r>
            <a:endParaRPr lang="en-US" dirty="0">
              <a:solidFill>
                <a:schemeClr val="accent1">
                  <a:lumMod val="75000"/>
                </a:schemeClr>
              </a:solidFill>
            </a:endParaRPr>
          </a:p>
          <a:p>
            <a:pPr marL="0" indent="0">
              <a:buNone/>
            </a:pPr>
            <a:endParaRPr lang="en-US" sz="18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15,256 customers</a:t>
            </a:r>
            <a:r>
              <a:rPr lang="en-US" sz="1800" dirty="0">
                <a:latin typeface="Times New Roman" panose="02020603050405020304" pitchFamily="18" charset="0"/>
                <a:cs typeface="Times New Roman" panose="02020603050405020304" pitchFamily="18" charset="0"/>
              </a:rPr>
              <a:t> contributing to </a:t>
            </a:r>
            <a:r>
              <a:rPr lang="en-US" sz="1800" b="1" dirty="0">
                <a:latin typeface="Times New Roman" panose="02020603050405020304" pitchFamily="18" charset="0"/>
                <a:cs typeface="Times New Roman" panose="02020603050405020304" pitchFamily="18" charset="0"/>
              </a:rPr>
              <a:t>$55.76M in sales</a:t>
            </a:r>
            <a:r>
              <a:rPr lang="en-US" sz="1800" dirty="0">
                <a:latin typeface="Times New Roman" panose="02020603050405020304" pitchFamily="18" charset="0"/>
                <a:cs typeface="Times New Roman" panose="02020603050405020304" pitchFamily="18" charset="0"/>
              </a:rPr>
              <a:t> with an </a:t>
            </a:r>
            <a:r>
              <a:rPr lang="en-US" sz="1800" b="1" dirty="0">
                <a:latin typeface="Times New Roman" panose="02020603050405020304" pitchFamily="18" charset="0"/>
                <a:cs typeface="Times New Roman" panose="02020603050405020304" pitchFamily="18" charset="0"/>
              </a:rPr>
              <a:t>average order value of $2,118</a:t>
            </a: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buNone/>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This indicates healthy revenue per customer.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21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8C65-5DD1-10F8-EFBC-C3D3D2EB58E9}"/>
              </a:ext>
            </a:extLst>
          </p:cNvPr>
          <p:cNvSpPr>
            <a:spLocks noGrp="1"/>
          </p:cNvSpPr>
          <p:nvPr>
            <p:ph type="title"/>
          </p:nvPr>
        </p:nvSpPr>
        <p:spPr>
          <a:xfrm>
            <a:off x="838200" y="365125"/>
            <a:ext cx="10515600" cy="1079627"/>
          </a:xfrm>
        </p:spPr>
        <p:txBody>
          <a:bodyPr>
            <a:norm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CUSTOMER DEMOGRAPHICS</a:t>
            </a:r>
          </a:p>
        </p:txBody>
      </p:sp>
      <p:sp>
        <p:nvSpPr>
          <p:cNvPr id="3" name="Content Placeholder 2">
            <a:extLst>
              <a:ext uri="{FF2B5EF4-FFF2-40B4-BE49-F238E27FC236}">
                <a16:creationId xmlns:a16="http://schemas.microsoft.com/office/drawing/2014/main" id="{244315EC-866D-481B-2DE3-0328321664B6}"/>
              </a:ext>
            </a:extLst>
          </p:cNvPr>
          <p:cNvSpPr>
            <a:spLocks noGrp="1"/>
          </p:cNvSpPr>
          <p:nvPr>
            <p:ph idx="1"/>
          </p:nvPr>
        </p:nvSpPr>
        <p:spPr>
          <a:xfrm>
            <a:off x="838200" y="1444752"/>
            <a:ext cx="10515600" cy="5048123"/>
          </a:xfrm>
        </p:spPr>
        <p:txBody>
          <a:bodyPr>
            <a:normAutofit fontScale="92500" lnSpcReduction="10000"/>
          </a:bodyPr>
          <a:lstStyle/>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GENDER DISTRIBUTION</a:t>
            </a:r>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en-IN" sz="22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20000"/>
              </a:lnSpc>
              <a:buNone/>
            </a:pPr>
            <a:r>
              <a:rPr lang="en-US" sz="1900" dirty="0">
                <a:latin typeface="Times New Roman" panose="02020603050405020304" pitchFamily="18" charset="0"/>
                <a:cs typeface="Times New Roman" panose="02020603050405020304" pitchFamily="18" charset="0"/>
              </a:rPr>
              <a:t>The customer base is split almost equally, with </a:t>
            </a:r>
            <a:r>
              <a:rPr lang="en-US" sz="1900" b="1" dirty="0">
                <a:latin typeface="Times New Roman" panose="02020603050405020304" pitchFamily="18" charset="0"/>
                <a:cs typeface="Times New Roman" panose="02020603050405020304" pitchFamily="18" charset="0"/>
              </a:rPr>
              <a:t>49% female</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50% male</a:t>
            </a:r>
            <a:r>
              <a:rPr lang="en-US" sz="1900" dirty="0">
                <a:latin typeface="Times New Roman" panose="02020603050405020304" pitchFamily="18" charset="0"/>
                <a:cs typeface="Times New Roman" panose="02020603050405020304" pitchFamily="18" charset="0"/>
              </a:rPr>
              <a:t> customers with a count of 7514 and 7742.</a:t>
            </a:r>
            <a:r>
              <a:rPr lang="en-IN" sz="1900" dirty="0">
                <a:latin typeface="Times New Roman" panose="02020603050405020304" pitchFamily="18" charset="0"/>
                <a:cs typeface="Times New Roman" panose="02020603050405020304" pitchFamily="18" charset="0"/>
              </a:rPr>
              <a:t>Marketing strategies were effective across genders.</a:t>
            </a:r>
          </a:p>
          <a:p>
            <a:pPr marL="0" indent="0">
              <a:lnSpc>
                <a:spcPct val="150000"/>
              </a:lnSpc>
              <a:buNone/>
            </a:pPr>
            <a:r>
              <a:rPr lang="en-IN" sz="1900" dirty="0">
                <a:latin typeface="Times New Roman" panose="02020603050405020304" pitchFamily="18" charset="0"/>
                <a:cs typeface="Times New Roman" panose="02020603050405020304" pitchFamily="18" charset="0"/>
              </a:rPr>
              <a:t>	   	    </a:t>
            </a:r>
          </a:p>
          <a:p>
            <a:pPr marL="0" indent="0">
              <a:buNone/>
            </a:pPr>
            <a:endParaRPr lang="en-IN" dirty="0"/>
          </a:p>
        </p:txBody>
      </p:sp>
      <p:pic>
        <p:nvPicPr>
          <p:cNvPr id="7" name="Picture 6">
            <a:extLst>
              <a:ext uri="{FF2B5EF4-FFF2-40B4-BE49-F238E27FC236}">
                <a16:creationId xmlns:a16="http://schemas.microsoft.com/office/drawing/2014/main" id="{6FEFAE5E-755D-C70B-2673-9F80B7B00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303" y="2104516"/>
            <a:ext cx="2880000" cy="1864297"/>
          </a:xfrm>
          <a:prstGeom prst="rect">
            <a:avLst/>
          </a:prstGeom>
        </p:spPr>
      </p:pic>
      <p:sp>
        <p:nvSpPr>
          <p:cNvPr id="11" name="Rectangle 4">
            <a:extLst>
              <a:ext uri="{FF2B5EF4-FFF2-40B4-BE49-F238E27FC236}">
                <a16:creationId xmlns:a16="http://schemas.microsoft.com/office/drawing/2014/main" id="{5ED470B6-EF74-5D71-D31A-095556AD74A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5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E049B84-6EE5-DE79-82D1-6AAA862A717C}"/>
              </a:ext>
            </a:extLst>
          </p:cNvPr>
          <p:cNvSpPr>
            <a:spLocks noGrp="1"/>
          </p:cNvSpPr>
          <p:nvPr>
            <p:ph idx="1"/>
          </p:nvPr>
        </p:nvSpPr>
        <p:spPr>
          <a:xfrm>
            <a:off x="838200" y="484632"/>
            <a:ext cx="10515600" cy="6025895"/>
          </a:xfrm>
        </p:spPr>
        <p:txBody>
          <a:bodyPr>
            <a:normAutofit/>
          </a:bodyPr>
          <a:lstStyle/>
          <a:p>
            <a:pPr marL="0" indent="0">
              <a:buNone/>
            </a:pPr>
            <a:r>
              <a:rPr lang="en-US" sz="2000" dirty="0">
                <a:solidFill>
                  <a:srgbClr val="0070C0"/>
                </a:solidFill>
                <a:latin typeface="Times New Roman" panose="02020603050405020304" pitchFamily="18" charset="0"/>
                <a:cs typeface="Times New Roman" panose="02020603050405020304" pitchFamily="18" charset="0"/>
              </a:rPr>
              <a:t>AGE CATEGORIES</a:t>
            </a:r>
          </a:p>
          <a:p>
            <a:pPr marL="0" indent="0">
              <a:buNone/>
            </a:pP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sz="2000" dirty="0">
              <a:solidFill>
                <a:srgbClr val="0070C0"/>
              </a:solidFill>
              <a:latin typeface="Times New Roman" panose="02020603050405020304" pitchFamily="18" charset="0"/>
              <a:cs typeface="Times New Roman" panose="02020603050405020304" pitchFamily="18" charset="0"/>
            </a:endParaRPr>
          </a:p>
          <a:p>
            <a:pPr marL="0" indent="0">
              <a:buNone/>
            </a:pPr>
            <a:r>
              <a:rPr lang="en-US" sz="2000" dirty="0">
                <a:solidFill>
                  <a:srgbClr val="0070C0"/>
                </a:solidFill>
                <a:latin typeface="Times New Roman" panose="02020603050405020304" pitchFamily="18" charset="0"/>
                <a:cs typeface="Times New Roman" panose="02020603050405020304" pitchFamily="18" charset="0"/>
              </a:rPr>
              <a:t>INTERPRETATION</a:t>
            </a:r>
            <a:endParaRPr lang="en-US" sz="2000" dirty="0"/>
          </a:p>
          <a:p>
            <a:pPr marL="0" indent="0" algn="just">
              <a:lnSpc>
                <a:spcPct val="100000"/>
              </a:lnSpc>
              <a:buNone/>
            </a:pPr>
            <a:r>
              <a:rPr lang="en-US" sz="1800" b="1" dirty="0">
                <a:latin typeface="Times New Roman" panose="02020603050405020304" pitchFamily="18" charset="0"/>
                <a:cs typeface="Times New Roman" panose="02020603050405020304" pitchFamily="18" charset="0"/>
              </a:rPr>
              <a:t>30.09% </a:t>
            </a:r>
            <a:r>
              <a:rPr lang="en-US" sz="1800" dirty="0">
                <a:latin typeface="Times New Roman" panose="02020603050405020304" pitchFamily="18" charset="0"/>
                <a:cs typeface="Times New Roman" panose="02020603050405020304" pitchFamily="18" charset="0"/>
              </a:rPr>
              <a:t>of customers fall into the </a:t>
            </a:r>
            <a:r>
              <a:rPr lang="en-US" sz="1800" b="1" dirty="0">
                <a:latin typeface="Times New Roman" panose="02020603050405020304" pitchFamily="18" charset="0"/>
                <a:cs typeface="Times New Roman" panose="02020603050405020304" pitchFamily="18" charset="0"/>
              </a:rPr>
              <a:t>60 to 80 </a:t>
            </a:r>
            <a:r>
              <a:rPr lang="en-US" sz="1800" dirty="0">
                <a:latin typeface="Times New Roman" panose="02020603050405020304" pitchFamily="18" charset="0"/>
                <a:cs typeface="Times New Roman" panose="02020603050405020304" pitchFamily="18" charset="0"/>
              </a:rPr>
              <a:t>years age category ,with the count of </a:t>
            </a:r>
            <a:r>
              <a:rPr lang="en-US" sz="1800" b="1" dirty="0">
                <a:latin typeface="Times New Roman" panose="02020603050405020304" pitchFamily="18" charset="0"/>
                <a:cs typeface="Times New Roman" panose="02020603050405020304" pitchFamily="18" charset="0"/>
              </a:rPr>
              <a:t>4591 </a:t>
            </a:r>
            <a:r>
              <a:rPr lang="en-US" sz="1800" dirty="0">
                <a:latin typeface="Times New Roman" panose="02020603050405020304" pitchFamily="18" charset="0"/>
                <a:cs typeface="Times New Roman" panose="02020603050405020304" pitchFamily="18" charset="0"/>
              </a:rPr>
              <a:t>is the largest segment.</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40 to 60 </a:t>
            </a:r>
            <a:r>
              <a:rPr lang="en-US" sz="1800" dirty="0">
                <a:latin typeface="Times New Roman" panose="02020603050405020304" pitchFamily="18" charset="0"/>
                <a:cs typeface="Times New Roman" panose="02020603050405020304" pitchFamily="18" charset="0"/>
              </a:rPr>
              <a:t>years and </a:t>
            </a:r>
            <a:r>
              <a:rPr lang="en-US" sz="1800" b="1" dirty="0">
                <a:latin typeface="Times New Roman" panose="02020603050405020304" pitchFamily="18" charset="0"/>
                <a:cs typeface="Times New Roman" panose="02020603050405020304" pitchFamily="18" charset="0"/>
              </a:rPr>
              <a:t>20 to 40 </a:t>
            </a:r>
            <a:r>
              <a:rPr lang="en-US" sz="1800" dirty="0">
                <a:latin typeface="Times New Roman" panose="02020603050405020304" pitchFamily="18" charset="0"/>
                <a:cs typeface="Times New Roman" panose="02020603050405020304" pitchFamily="18" charset="0"/>
              </a:rPr>
              <a:t>years groups also represent significant shares </a:t>
            </a:r>
            <a:r>
              <a:rPr lang="en-US" sz="1800" b="1" dirty="0">
                <a:latin typeface="Times New Roman" panose="02020603050405020304" pitchFamily="18" charset="0"/>
                <a:cs typeface="Times New Roman" panose="02020603050405020304" pitchFamily="18" charset="0"/>
              </a:rPr>
              <a:t>29.82% </a:t>
            </a:r>
            <a:r>
              <a:rPr lang="en-US" sz="1800" dirty="0">
                <a:latin typeface="Times New Roman" panose="02020603050405020304" pitchFamily="18" charset="0"/>
                <a:cs typeface="Times New Roman" panose="02020603050405020304" pitchFamily="18" charset="0"/>
              </a:rPr>
              <a:t>and </a:t>
            </a:r>
            <a:r>
              <a:rPr lang="en-US" sz="1800" b="1" dirty="0">
                <a:latin typeface="Times New Roman" panose="02020603050405020304" pitchFamily="18" charset="0"/>
                <a:cs typeface="Times New Roman" panose="02020603050405020304" pitchFamily="18" charset="0"/>
              </a:rPr>
              <a:t>27.14%, </a:t>
            </a:r>
            <a:r>
              <a:rPr lang="en-US" sz="1800" dirty="0">
                <a:latin typeface="Times New Roman" panose="02020603050405020304" pitchFamily="18" charset="0"/>
                <a:cs typeface="Times New Roman" panose="02020603050405020304" pitchFamily="18" charset="0"/>
              </a:rPr>
              <a:t>with the count of </a:t>
            </a:r>
            <a:r>
              <a:rPr lang="en-US" sz="1800" b="1" dirty="0">
                <a:latin typeface="Times New Roman" panose="02020603050405020304" pitchFamily="18" charset="0"/>
                <a:cs typeface="Times New Roman" panose="02020603050405020304" pitchFamily="18" charset="0"/>
              </a:rPr>
              <a:t>4549</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4141</a:t>
            </a:r>
            <a:r>
              <a:rPr lang="en-US" sz="1800" dirty="0">
                <a:latin typeface="Times New Roman" panose="02020603050405020304" pitchFamily="18" charset="0"/>
                <a:cs typeface="Times New Roman" panose="02020603050405020304" pitchFamily="18" charset="0"/>
              </a:rPr>
              <a:t> respectively</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The</a:t>
            </a:r>
            <a:r>
              <a:rPr lang="en-US" sz="1800" b="1" dirty="0">
                <a:latin typeface="Times New Roman" panose="02020603050405020304" pitchFamily="18" charset="0"/>
                <a:cs typeface="Times New Roman" panose="02020603050405020304" pitchFamily="18" charset="0"/>
              </a:rPr>
              <a:t> 80 and above </a:t>
            </a:r>
            <a:r>
              <a:rPr lang="en-US" sz="1800" dirty="0">
                <a:latin typeface="Times New Roman" panose="02020603050405020304" pitchFamily="18" charset="0"/>
                <a:cs typeface="Times New Roman" panose="02020603050405020304" pitchFamily="18" charset="0"/>
              </a:rPr>
              <a:t>category is </a:t>
            </a:r>
            <a:r>
              <a:rPr lang="en-US" sz="1800" b="1" dirty="0">
                <a:latin typeface="Times New Roman" panose="02020603050405020304" pitchFamily="18" charset="0"/>
                <a:cs typeface="Times New Roman" panose="02020603050405020304" pitchFamily="18" charset="0"/>
              </a:rPr>
              <a:t>12.95% </a:t>
            </a:r>
            <a:r>
              <a:rPr lang="en-US" sz="1800" dirty="0">
                <a:latin typeface="Times New Roman" panose="02020603050405020304" pitchFamily="18" charset="0"/>
                <a:cs typeface="Times New Roman" panose="02020603050405020304" pitchFamily="18" charset="0"/>
              </a:rPr>
              <a:t>with a count of </a:t>
            </a:r>
            <a:r>
              <a:rPr lang="en-US" sz="1800" b="1" dirty="0">
                <a:latin typeface="Times New Roman" panose="02020603050405020304" pitchFamily="18" charset="0"/>
                <a:cs typeface="Times New Roman" panose="02020603050405020304" pitchFamily="18" charset="0"/>
              </a:rPr>
              <a:t>1975 </a:t>
            </a:r>
            <a:r>
              <a:rPr lang="en-US" sz="1800" dirty="0">
                <a:latin typeface="Times New Roman" panose="02020603050405020304" pitchFamily="18" charset="0"/>
                <a:cs typeface="Times New Roman" panose="02020603050405020304" pitchFamily="18" charset="0"/>
              </a:rPr>
              <a:t>is the  smallest segment.</a:t>
            </a:r>
          </a:p>
        </p:txBody>
      </p:sp>
      <p:pic>
        <p:nvPicPr>
          <p:cNvPr id="14" name="Picture 13">
            <a:extLst>
              <a:ext uri="{FF2B5EF4-FFF2-40B4-BE49-F238E27FC236}">
                <a16:creationId xmlns:a16="http://schemas.microsoft.com/office/drawing/2014/main" id="{94C1FC21-CD36-FD9B-F4F0-2CCFAB1DA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804" y="1145678"/>
            <a:ext cx="2880000" cy="1841311"/>
          </a:xfrm>
          <a:prstGeom prst="rect">
            <a:avLst/>
          </a:prstGeom>
        </p:spPr>
      </p:pic>
    </p:spTree>
    <p:extLst>
      <p:ext uri="{BB962C8B-B14F-4D97-AF65-F5344CB8AC3E}">
        <p14:creationId xmlns:p14="http://schemas.microsoft.com/office/powerpoint/2010/main" val="14604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DE0C-9435-D562-7DCF-4A55CFF3C3A1}"/>
              </a:ext>
            </a:extLst>
          </p:cNvPr>
          <p:cNvSpPr>
            <a:spLocks noGrp="1"/>
          </p:cNvSpPr>
          <p:nvPr>
            <p:ph type="title"/>
          </p:nvPr>
        </p:nvSpPr>
        <p:spPr>
          <a:xfrm>
            <a:off x="838200" y="365125"/>
            <a:ext cx="10515600" cy="768731"/>
          </a:xfrm>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GEOGRAPHIC ANALYSIS</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0412E8-4E23-2DC0-5C14-70B66D988175}"/>
              </a:ext>
            </a:extLst>
          </p:cNvPr>
          <p:cNvSpPr>
            <a:spLocks noGrp="1"/>
          </p:cNvSpPr>
          <p:nvPr>
            <p:ph idx="1"/>
          </p:nvPr>
        </p:nvSpPr>
        <p:spPr>
          <a:xfrm>
            <a:off x="838200" y="1225296"/>
            <a:ext cx="10515600" cy="5267579"/>
          </a:xfrm>
        </p:spPr>
        <p:txBody>
          <a:bodyPr>
            <a:normAutofit/>
          </a:bodyPr>
          <a:lstStyle/>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TOP STATES AND COUNTRIES</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INTERPRETATION</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United States</a:t>
            </a:r>
            <a:r>
              <a:rPr lang="en-US" sz="1800" dirty="0">
                <a:latin typeface="Times New Roman" panose="02020603050405020304" pitchFamily="18" charset="0"/>
                <a:cs typeface="Times New Roman" panose="02020603050405020304" pitchFamily="18" charset="0"/>
              </a:rPr>
              <a:t> dominates sales, with states like </a:t>
            </a:r>
            <a:r>
              <a:rPr lang="en-US" sz="1800" b="1" dirty="0">
                <a:latin typeface="Times New Roman" panose="02020603050405020304" pitchFamily="18" charset="0"/>
                <a:cs typeface="Times New Roman" panose="02020603050405020304" pitchFamily="18" charset="0"/>
              </a:rPr>
              <a:t>California, Texas, and New York</a:t>
            </a:r>
            <a:r>
              <a:rPr lang="en-US" sz="1800" dirty="0">
                <a:latin typeface="Times New Roman" panose="02020603050405020304" pitchFamily="18" charset="0"/>
                <a:cs typeface="Times New Roman" panose="02020603050405020304" pitchFamily="18" charset="0"/>
              </a:rPr>
              <a:t> leading in customer counts. These locations are likely major hubs for electronics and retail activity. Consider </a:t>
            </a:r>
            <a:r>
              <a:rPr lang="en-US" sz="1800" b="1" dirty="0">
                <a:latin typeface="Times New Roman" panose="02020603050405020304" pitchFamily="18" charset="0"/>
                <a:cs typeface="Times New Roman" panose="02020603050405020304" pitchFamily="18" charset="0"/>
              </a:rPr>
              <a:t>state-specific promotions</a:t>
            </a:r>
            <a:r>
              <a:rPr lang="en-US" sz="1800" dirty="0">
                <a:latin typeface="Times New Roman" panose="02020603050405020304" pitchFamily="18" charset="0"/>
                <a:cs typeface="Times New Roman" panose="02020603050405020304" pitchFamily="18" charset="0"/>
              </a:rPr>
              <a:t> or partnerships in these states to strengthen the already strong customer base.</a:t>
            </a:r>
          </a:p>
          <a:p>
            <a:pPr marL="0" indent="0" algn="just">
              <a:lnSpc>
                <a:spcPct val="100000"/>
              </a:lnSpc>
              <a:buNone/>
            </a:pPr>
            <a:r>
              <a:rPr lang="en-US" sz="1800" dirty="0">
                <a:latin typeface="Times New Roman" panose="02020603050405020304" pitchFamily="18" charset="0"/>
                <a:cs typeface="Times New Roman" panose="02020603050405020304" pitchFamily="18" charset="0"/>
              </a:rPr>
              <a:t>Significant contributions from </a:t>
            </a:r>
            <a:r>
              <a:rPr lang="en-US" sz="1800" b="1" dirty="0">
                <a:latin typeface="Times New Roman" panose="02020603050405020304" pitchFamily="18" charset="0"/>
                <a:cs typeface="Times New Roman" panose="02020603050405020304" pitchFamily="18" charset="0"/>
              </a:rPr>
              <a:t>United Kingdom, Germany, and Australia</a:t>
            </a:r>
            <a:r>
              <a:rPr lang="en-US" sz="1800" dirty="0">
                <a:latin typeface="Times New Roman" panose="02020603050405020304" pitchFamily="18" charset="0"/>
                <a:cs typeface="Times New Roman" panose="02020603050405020304" pitchFamily="18" charset="0"/>
              </a:rPr>
              <a:t> emphasize the potential of international markets. Countries with smaller but growing customer counts (e.g., </a:t>
            </a:r>
            <a:r>
              <a:rPr lang="en-US" sz="1800" b="1" dirty="0">
                <a:latin typeface="Times New Roman" panose="02020603050405020304" pitchFamily="18" charset="0"/>
                <a:cs typeface="Times New Roman" panose="02020603050405020304" pitchFamily="18" charset="0"/>
              </a:rPr>
              <a:t>Netherlands, Italy</a:t>
            </a:r>
            <a:r>
              <a:rPr lang="en-US" sz="1800" dirty="0">
                <a:latin typeface="Times New Roman" panose="02020603050405020304" pitchFamily="18" charset="0"/>
                <a:cs typeface="Times New Roman" panose="02020603050405020304" pitchFamily="18" charset="0"/>
              </a:rPr>
              <a:t>) may represent growth opportunities. Localized marketing in these areas can drive expansion.</a:t>
            </a:r>
          </a:p>
          <a:p>
            <a:pPr marL="0" indent="0">
              <a:lnSpc>
                <a:spcPct val="100000"/>
              </a:lnSpc>
              <a:buNone/>
            </a:pPr>
            <a:endParaRPr lang="en-IN" sz="1900" b="1" dirty="0">
              <a:latin typeface="Times New Roman" panose="02020603050405020304" pitchFamily="18" charset="0"/>
              <a:cs typeface="Times New Roman" panose="02020603050405020304" pitchFamily="18" charset="0"/>
            </a:endParaRPr>
          </a:p>
          <a:p>
            <a:pPr marL="0" indent="0">
              <a:buNone/>
            </a:pPr>
            <a:endParaRPr lang="en-IN" b="1" dirty="0"/>
          </a:p>
          <a:p>
            <a:endParaRPr lang="en-IN" dirty="0"/>
          </a:p>
        </p:txBody>
      </p:sp>
      <p:pic>
        <p:nvPicPr>
          <p:cNvPr id="5" name="Picture 4">
            <a:extLst>
              <a:ext uri="{FF2B5EF4-FFF2-40B4-BE49-F238E27FC236}">
                <a16:creationId xmlns:a16="http://schemas.microsoft.com/office/drawing/2014/main" id="{4C1DE402-9B11-F0B8-EC8D-CCF6EF0AA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792" y="1746663"/>
            <a:ext cx="2880000" cy="1455687"/>
          </a:xfrm>
          <a:prstGeom prst="rect">
            <a:avLst/>
          </a:prstGeom>
        </p:spPr>
      </p:pic>
    </p:spTree>
    <p:extLst>
      <p:ext uri="{BB962C8B-B14F-4D97-AF65-F5344CB8AC3E}">
        <p14:creationId xmlns:p14="http://schemas.microsoft.com/office/powerpoint/2010/main" val="30549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TotalTime>
  <Words>2937</Words>
  <Application>Microsoft Office PowerPoint</Application>
  <PresentationFormat>Widescreen</PresentationFormat>
  <Paragraphs>302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Haettenschweiler</vt:lpstr>
      <vt:lpstr>Times New Roman</vt:lpstr>
      <vt:lpstr>Wingdings</vt:lpstr>
      <vt:lpstr>Office Theme</vt:lpstr>
      <vt:lpstr>PowerPoint Presentation</vt:lpstr>
      <vt:lpstr>INTRODUCTION</vt:lpstr>
      <vt:lpstr>PROBLEM STATEMENT</vt:lpstr>
      <vt:lpstr>PowerPoint Presentation</vt:lpstr>
      <vt:lpstr>PowerPoint Presentation</vt:lpstr>
      <vt:lpstr>CUSTOMER ANALYSIS</vt:lpstr>
      <vt:lpstr>CUSTOMER DEMOGRAPHICS</vt:lpstr>
      <vt:lpstr>PowerPoint Presentation</vt:lpstr>
      <vt:lpstr>GEOGRAPHIC ANALYSIS</vt:lpstr>
      <vt:lpstr>PowerPoint Presentation</vt:lpstr>
      <vt:lpstr>PowerPoint Presentation</vt:lpstr>
      <vt:lpstr>PowerPoint Presentation</vt:lpstr>
      <vt:lpstr>PowerPoint Presentation</vt:lpstr>
      <vt:lpstr>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ANALYSIS</vt:lpstr>
      <vt:lpstr>PowerPoint Presentation</vt:lpstr>
      <vt:lpstr>PowerPoint Presentation</vt:lpstr>
      <vt:lpstr>PowerPoint Presentation</vt:lpstr>
      <vt:lpstr>PowerPoint Presentation</vt:lpstr>
      <vt:lpstr>PowerPoint Presentation</vt:lpstr>
      <vt:lpstr>PowerPoint Presentation</vt:lpstr>
      <vt:lpstr>STORE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jagadesh kumar y</dc:creator>
  <cp:lastModifiedBy>jagadesh kumar y</cp:lastModifiedBy>
  <cp:revision>2</cp:revision>
  <dcterms:created xsi:type="dcterms:W3CDTF">2024-11-26T17:06:54Z</dcterms:created>
  <dcterms:modified xsi:type="dcterms:W3CDTF">2024-11-28T18:24:00Z</dcterms:modified>
</cp:coreProperties>
</file>